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6" r:id="rId2"/>
    <p:sldId id="357" r:id="rId3"/>
    <p:sldId id="420" r:id="rId4"/>
    <p:sldId id="421" r:id="rId5"/>
    <p:sldId id="423" r:id="rId6"/>
    <p:sldId id="426" r:id="rId7"/>
    <p:sldId id="358" r:id="rId8"/>
    <p:sldId id="387" r:id="rId9"/>
    <p:sldId id="375" r:id="rId10"/>
    <p:sldId id="309" r:id="rId11"/>
    <p:sldId id="310" r:id="rId12"/>
    <p:sldId id="429" r:id="rId13"/>
    <p:sldId id="432" r:id="rId14"/>
    <p:sldId id="389" r:id="rId15"/>
    <p:sldId id="388" r:id="rId16"/>
    <p:sldId id="390" r:id="rId17"/>
    <p:sldId id="391" r:id="rId18"/>
    <p:sldId id="431" r:id="rId19"/>
    <p:sldId id="424" r:id="rId20"/>
    <p:sldId id="404" r:id="rId21"/>
    <p:sldId id="405" r:id="rId22"/>
    <p:sldId id="406" r:id="rId23"/>
    <p:sldId id="407" r:id="rId24"/>
    <p:sldId id="433" r:id="rId25"/>
    <p:sldId id="434" r:id="rId26"/>
    <p:sldId id="436" r:id="rId27"/>
    <p:sldId id="393" r:id="rId28"/>
    <p:sldId id="394" r:id="rId29"/>
    <p:sldId id="395" r:id="rId30"/>
    <p:sldId id="396" r:id="rId31"/>
    <p:sldId id="397" r:id="rId32"/>
    <p:sldId id="437" r:id="rId33"/>
    <p:sldId id="446" r:id="rId34"/>
    <p:sldId id="438" r:id="rId35"/>
    <p:sldId id="444" r:id="rId36"/>
    <p:sldId id="445" r:id="rId37"/>
    <p:sldId id="443" r:id="rId38"/>
    <p:sldId id="460" r:id="rId39"/>
    <p:sldId id="451" r:id="rId40"/>
    <p:sldId id="452" r:id="rId41"/>
    <p:sldId id="453" r:id="rId42"/>
    <p:sldId id="441" r:id="rId43"/>
    <p:sldId id="448" r:id="rId44"/>
    <p:sldId id="464" r:id="rId45"/>
    <p:sldId id="462" r:id="rId4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43" d="100"/>
          <a:sy n="43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8"/>
    </p:cViewPr>
  </p:sorterViewPr>
  <p:notesViewPr>
    <p:cSldViewPr>
      <p:cViewPr varScale="1">
        <p:scale>
          <a:sx n="62" d="100"/>
          <a:sy n="62" d="100"/>
        </p:scale>
        <p:origin x="-3360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Gallup Polling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Approval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Dec 1994</c:v>
                </c:pt>
                <c:pt idx="1">
                  <c:v> Dec 2006</c:v>
                </c:pt>
                <c:pt idx="2">
                  <c:v>Dec 2010</c:v>
                </c:pt>
                <c:pt idx="3">
                  <c:v>Dec 2011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0.21000000000000021</c:v>
                </c:pt>
                <c:pt idx="2">
                  <c:v>0.13</c:v>
                </c:pt>
                <c:pt idx="3">
                  <c:v>0.11000000000000019</c:v>
                </c:pt>
              </c:numCache>
            </c:numRef>
          </c:val>
        </c:ser>
        <c:axId val="114675712"/>
        <c:axId val="114677248"/>
      </c:barChart>
      <c:catAx>
        <c:axId val="114675712"/>
        <c:scaling>
          <c:orientation val="minMax"/>
        </c:scaling>
        <c:axPos val="b"/>
        <c:numFmt formatCode="mmm\-yy" sourceLinked="1"/>
        <c:tickLblPos val="nextTo"/>
        <c:crossAx val="114677248"/>
        <c:crosses val="autoZero"/>
        <c:auto val="1"/>
        <c:lblAlgn val="ctr"/>
        <c:lblOffset val="100"/>
      </c:catAx>
      <c:valAx>
        <c:axId val="114677248"/>
        <c:scaling>
          <c:orientation val="minMax"/>
        </c:scaling>
        <c:axPos val="l"/>
        <c:majorGridlines/>
        <c:numFmt formatCode="0%" sourceLinked="1"/>
        <c:tickLblPos val="nextTo"/>
        <c:crossAx val="11467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4945" y="8598544"/>
            <a:ext cx="5964546" cy="4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36" tIns="46219" rIns="92436" bIns="46219" anchor="ctr"/>
          <a:lstStyle/>
          <a:p>
            <a:pPr algn="r" defTabSz="924681">
              <a:defRPr/>
            </a:pPr>
            <a:r>
              <a:rPr lang="en-US" sz="800" dirty="0">
                <a:latin typeface="Verdana" pitchFamily="34" charset="0"/>
              </a:rPr>
              <a:t> </a:t>
            </a:r>
            <a:fld id="{C524C813-31CC-4FBA-96C0-89FAF74F4A28}" type="slidenum">
              <a:rPr lang="en-US" sz="800">
                <a:latin typeface="Verdana" pitchFamily="34" charset="0"/>
              </a:rPr>
              <a:pPr algn="r" defTabSz="924681">
                <a:defRPr/>
              </a:pPr>
              <a:t>‹#›</a:t>
            </a:fld>
            <a:endParaRPr lang="en-US" sz="800" dirty="0">
              <a:latin typeface="Verdana" pitchFamily="34" charset="0"/>
            </a:endParaRPr>
          </a:p>
          <a:p>
            <a:pPr algn="r" defTabSz="924681">
              <a:defRPr/>
            </a:pPr>
            <a:r>
              <a:rPr lang="en-US" sz="800" dirty="0">
                <a:latin typeface="Verdana" pitchFamily="34" charset="0"/>
              </a:rPr>
              <a:t>Copyright © American Federation of Teachers, AFL-CIO | </a:t>
            </a:r>
            <a:fld id="{B15855A2-0333-490D-B2C7-5C066D71D2B9}" type="datetime6">
              <a:rPr lang="en-US" sz="800">
                <a:latin typeface="Verdana" pitchFamily="34" charset="0"/>
              </a:rPr>
              <a:pPr algn="r" defTabSz="924681">
                <a:defRPr/>
              </a:pPr>
              <a:t>April 12</a:t>
            </a:fld>
            <a:endParaRPr lang="en-US" sz="8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267" y="4416104"/>
            <a:ext cx="5047280" cy="41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34945" y="8598544"/>
            <a:ext cx="5964546" cy="4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36" tIns="46219" rIns="92436" bIns="46219" anchor="ctr"/>
          <a:lstStyle/>
          <a:p>
            <a:pPr algn="r" defTabSz="924681">
              <a:defRPr/>
            </a:pPr>
            <a:r>
              <a:rPr lang="en-US" sz="800" dirty="0">
                <a:latin typeface="Verdana" pitchFamily="34" charset="0"/>
              </a:rPr>
              <a:t>AFT / </a:t>
            </a:r>
            <a:fld id="{62063527-96C6-4023-AE1D-4BE8CA152DA5}" type="slidenum">
              <a:rPr lang="en-US" sz="800">
                <a:latin typeface="Verdana" pitchFamily="34" charset="0"/>
              </a:rPr>
              <a:pPr algn="r" defTabSz="924681">
                <a:defRPr/>
              </a:pPr>
              <a:t>‹#›</a:t>
            </a:fld>
            <a:endParaRPr lang="en-US" sz="800" dirty="0">
              <a:latin typeface="Verdana" pitchFamily="34" charset="0"/>
            </a:endParaRPr>
          </a:p>
          <a:p>
            <a:pPr algn="r" defTabSz="924681">
              <a:defRPr/>
            </a:pPr>
            <a:r>
              <a:rPr lang="en-US" sz="800" dirty="0">
                <a:latin typeface="Verdana" pitchFamily="34" charset="0"/>
              </a:rPr>
              <a:t>Copyright © American Federation of Teachers, AFL-CIO | </a:t>
            </a:r>
            <a:fld id="{EF418F70-3BFD-43DB-AD1B-E232431A817A}" type="datetime6">
              <a:rPr lang="en-US" sz="800">
                <a:latin typeface="Verdana" pitchFamily="34" charset="0"/>
              </a:rPr>
              <a:pPr algn="r" defTabSz="924681">
                <a:defRPr/>
              </a:pPr>
              <a:t>April 12</a:t>
            </a:fld>
            <a:endParaRPr lang="en-US" sz="8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lIns="91047" tIns="45523" rIns="91047" bIns="45523"/>
          <a:lstStyle/>
          <a:p>
            <a:fld id="{470B57F3-1037-4CD5-BA21-C85AC0CBBA1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lIns="91047" tIns="45523" rIns="91047" bIns="45523"/>
          <a:lstStyle/>
          <a:p>
            <a:fld id="{470B57F3-1037-4CD5-BA21-C85AC0CBBA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lIns="91047" tIns="45523" rIns="91047" bIns="45523"/>
          <a:lstStyle/>
          <a:p>
            <a:fld id="{470B57F3-1037-4CD5-BA21-C85AC0CBBA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lIns="91047" tIns="45523" rIns="91047" bIns="45523"/>
          <a:lstStyle/>
          <a:p>
            <a:fld id="{470B57F3-1037-4CD5-BA21-C85AC0CBBA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9813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lIns="92436" tIns="46219" rIns="92436" bIns="46219"/>
          <a:lstStyle/>
          <a:p>
            <a:fld id="{18660509-3591-414E-A36C-3F0FD63C700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9813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lIns="92436" tIns="46219" rIns="92436" bIns="46219"/>
          <a:lstStyle/>
          <a:p>
            <a:fld id="{18660509-3591-414E-A36C-3F0FD63C700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9813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lIns="92436" tIns="46219" rIns="92436" bIns="46219"/>
          <a:lstStyle/>
          <a:p>
            <a:fld id="{18660509-3591-414E-A36C-3F0FD63C700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400800" cy="1905000"/>
          </a:xfrm>
        </p:spPr>
        <p:txBody>
          <a:bodyPr anchor="ctr"/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C8A8-7005-476E-8781-FC7D658EDAE5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4EB8-F938-4BFF-99B3-3E1436BE1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28600"/>
            <a:ext cx="1866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448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55AC-2AEC-447C-9FDE-9A486B24CAED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4447-6B1E-4744-B90C-E22CB3179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22E5-CA86-409B-A959-7ACF64F65299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BA2D-3EB7-436F-954A-7B2C8F2F6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159FF-1081-4250-B899-D86C6BC3E50E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6BF3-2409-44C3-A1D8-96142E6B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3657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E7CF-55B1-4BA9-97A6-D9FB7F2DC19A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DD6A-834E-4EE2-8D8B-0AEA2FC25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B32BA-5486-49F8-9409-556830962570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2C3E-CFEE-4318-AA1D-C836116AF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B12B-1E97-417B-AD72-25BD08658322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074-6269-4B2F-BCBA-F5EDE4902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7960-1282-451C-A2E9-BCFBC1FD48BA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EA3F-8308-4230-8CFA-C8FA2AF22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5FBAF-2D3F-4694-8E6E-0891F9DB4D76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30AD-C8C8-4ED5-9AAB-DA2AA274B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99D7-E9AA-4AD0-943F-73349AA49CD2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E42D-DAD7-44C6-9E3A-3DFC958AA3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096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33F9B1C-4050-4CA4-A75F-F178DC572FA2}" type="datetime1">
              <a:rPr lang="en-US" smtClean="0"/>
              <a:pPr>
                <a:defRPr/>
              </a:pPr>
              <a:t>4/19/2012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F996238-77E8-4A39-B763-11771573E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6400800" cy="2971800"/>
          </a:xfrm>
        </p:spPr>
        <p:txBody>
          <a:bodyPr/>
          <a:lstStyle/>
          <a:p>
            <a:r>
              <a:rPr lang="en-US" sz="4000" dirty="0" smtClean="0"/>
              <a:t>Elections 2012: </a:t>
            </a:r>
            <a:br>
              <a:rPr lang="en-US" sz="4000" dirty="0" smtClean="0"/>
            </a:br>
            <a:r>
              <a:rPr lang="en-US" sz="4000" b="0" dirty="0" smtClean="0"/>
              <a:t>What is at stake?</a:t>
            </a:r>
            <a:endParaRPr lang="en-US" sz="4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162800" cy="1600200"/>
          </a:xfrm>
        </p:spPr>
        <p:txBody>
          <a:bodyPr/>
          <a:lstStyle/>
          <a:p>
            <a:r>
              <a:rPr lang="en-US" sz="2400" dirty="0" smtClean="0"/>
              <a:t>New Jersey State Convention</a:t>
            </a:r>
          </a:p>
          <a:p>
            <a:r>
              <a:rPr lang="en-US" sz="2400" dirty="0" smtClean="0"/>
              <a:t>April 20-21,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762000" y="304800"/>
            <a:ext cx="6858000" cy="10668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Senate Races to Watch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66800"/>
            <a:ext cx="7391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Democratic Toss Up Seats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daniel akaka h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1371600" cy="1792224"/>
          </a:xfrm>
          <a:prstGeom prst="rect">
            <a:avLst/>
          </a:prstGeom>
        </p:spPr>
      </p:pic>
      <p:pic>
        <p:nvPicPr>
          <p:cNvPr id="9" name="Picture 8" descr="claire mccaskill m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676400"/>
            <a:ext cx="1371600" cy="1790700"/>
          </a:xfrm>
          <a:prstGeom prst="rect">
            <a:avLst/>
          </a:prstGeom>
        </p:spPr>
      </p:pic>
      <p:pic>
        <p:nvPicPr>
          <p:cNvPr id="10" name="Picture 9" descr="jon tester m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676400"/>
            <a:ext cx="1295400" cy="17677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429000"/>
            <a:ext cx="2057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Daniel Akaka, HI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(Open)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35052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Claire McCaskill, MO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350520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Jon Tester, MT</a:t>
            </a:r>
          </a:p>
        </p:txBody>
      </p:sp>
      <p:pic>
        <p:nvPicPr>
          <p:cNvPr id="16" name="Picture 15" descr="jeff bingaman nm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4114800"/>
            <a:ext cx="1295400" cy="1868366"/>
          </a:xfrm>
          <a:prstGeom prst="rect">
            <a:avLst/>
          </a:prstGeom>
        </p:spPr>
      </p:pic>
      <p:pic>
        <p:nvPicPr>
          <p:cNvPr id="17" name="Picture 16" descr="jim webb va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191000"/>
            <a:ext cx="1270141" cy="1747521"/>
          </a:xfrm>
          <a:prstGeom prst="rect">
            <a:avLst/>
          </a:prstGeom>
        </p:spPr>
      </p:pic>
      <p:pic>
        <p:nvPicPr>
          <p:cNvPr id="18" name="Picture 17" descr="herb kohl wi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4191000"/>
            <a:ext cx="1295400" cy="17745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09800" y="5943600"/>
            <a:ext cx="236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400" kern="0" dirty="0" smtClean="0">
                <a:solidFill>
                  <a:srgbClr val="000000"/>
                </a:solidFill>
                <a:latin typeface="Verdana"/>
                <a:cs typeface="+mn-cs"/>
              </a:rPr>
              <a:t>Jeff 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Bingaman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cs typeface="+mn-cs"/>
              </a:rPr>
              <a:t>, NM (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Open</a:t>
            </a:r>
            <a:r>
              <a:rPr lang="en-US" sz="1400" kern="0" dirty="0" smtClean="0">
                <a:solidFill>
                  <a:srgbClr val="000000"/>
                </a:solidFill>
                <a:latin typeface="Verdana"/>
                <a:cs typeface="+mn-cs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48400" y="5943600"/>
            <a:ext cx="200818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Herb Kohl, WI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(Open)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19600" y="5943600"/>
            <a:ext cx="200818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Jim Webb, VA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(Open)</a:t>
            </a:r>
          </a:p>
        </p:txBody>
      </p:sp>
      <p:pic>
        <p:nvPicPr>
          <p:cNvPr id="23" name="Picture 22" descr="conrad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4191000"/>
            <a:ext cx="1371600" cy="1828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019800"/>
            <a:ext cx="2438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Kent Conrad, ND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(Open)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914400" y="304800"/>
            <a:ext cx="68580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	</a:t>
            </a:r>
            <a:r>
              <a:rPr lang="en-US" sz="3600" dirty="0" smtClean="0"/>
              <a:t>Senate Races to Watch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54102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Lean Democratic Seats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38800" y="3352800"/>
            <a:ext cx="243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+mn-cs"/>
              </a:rPr>
              <a:t>Sherrod 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Brown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+mn-cs"/>
              </a:rPr>
              <a:t>, OH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6223980"/>
            <a:ext cx="29718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Dean Heller, NV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vs. Rep. Shelly Berkley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6223980"/>
            <a:ext cx="292258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Scott Brown, MA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vs. Elizabeth Warren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3352800"/>
            <a:ext cx="205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Bill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+mn-cs"/>
              </a:rPr>
              <a:t> Nelson, FL</a:t>
            </a:r>
          </a:p>
        </p:txBody>
      </p:sp>
      <p:pic>
        <p:nvPicPr>
          <p:cNvPr id="11" name="Picture 10" descr="bill nelson f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1295400" cy="1898022"/>
          </a:xfrm>
          <a:prstGeom prst="rect">
            <a:avLst/>
          </a:prstGeom>
        </p:spPr>
      </p:pic>
      <p:pic>
        <p:nvPicPr>
          <p:cNvPr id="12" name="Picture 11" descr="sherrod brown o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524000"/>
            <a:ext cx="1295400" cy="1831600"/>
          </a:xfrm>
          <a:prstGeom prst="rect">
            <a:avLst/>
          </a:prstGeom>
        </p:spPr>
      </p:pic>
      <p:pic>
        <p:nvPicPr>
          <p:cNvPr id="13" name="Picture 12" descr="scott brown m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343400"/>
            <a:ext cx="1316736" cy="1828800"/>
          </a:xfrm>
          <a:prstGeom prst="rect">
            <a:avLst/>
          </a:prstGeom>
        </p:spPr>
      </p:pic>
      <p:pic>
        <p:nvPicPr>
          <p:cNvPr id="14" name="Picture 13" descr="dean heller nv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4343400"/>
            <a:ext cx="1329162" cy="18421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3733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+mn-lt"/>
                <a:cs typeface="+mn-cs"/>
              </a:rPr>
              <a:t>Republican Toss Up Seats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6223980"/>
            <a:ext cx="238918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Olympia Snowe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, ME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(Open)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</a:p>
        </p:txBody>
      </p:sp>
      <p:pic>
        <p:nvPicPr>
          <p:cNvPr id="113666" name="Picture 2" descr="http://cookpolitical.com/sites/default/files/imagecache/candidate_photos_small/snow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1219200" cy="1766956"/>
          </a:xfrm>
          <a:prstGeom prst="rect">
            <a:avLst/>
          </a:prstGeom>
          <a:noFill/>
        </p:spPr>
      </p:pic>
      <p:pic>
        <p:nvPicPr>
          <p:cNvPr id="113668" name="Picture 4" descr="http://cookpolitical.com/sites/default/files/imagecache/candidate_photos_small/stabeno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524000"/>
            <a:ext cx="1524000" cy="1752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71800" y="33528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47BA"/>
              </a:buClr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Debbie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 Stabenow, MI</a:t>
            </a:r>
            <a:endParaRPr lang="en-US" sz="1800" kern="0" dirty="0" smtClean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838200"/>
          </a:xfrm>
        </p:spPr>
        <p:txBody>
          <a:bodyPr/>
          <a:lstStyle/>
          <a:p>
            <a:pPr algn="ctr"/>
            <a:r>
              <a:rPr lang="en-US" sz="3600" b="1" dirty="0" smtClean="0"/>
              <a:t>2012 Electoral Vote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953000"/>
          </a:xfrm>
        </p:spPr>
        <p:txBody>
          <a:bodyPr/>
          <a:lstStyle/>
          <a:p>
            <a:r>
              <a:rPr lang="en-US" dirty="0" smtClean="0"/>
              <a:t>Solid D (15 states, 186 EV)</a:t>
            </a:r>
          </a:p>
          <a:p>
            <a:pPr>
              <a:buNone/>
            </a:pPr>
            <a:r>
              <a:rPr lang="en-US" dirty="0" smtClean="0"/>
              <a:t>	CA (55), CT (7), DE (3), HI (4), IL (20), ME (4), MD (10), MA (11), NJ (14), NY (29), OR (7), RI (4), VT (3), WA (12), </a:t>
            </a:r>
          </a:p>
          <a:p>
            <a:pPr>
              <a:buNone/>
            </a:pPr>
            <a:r>
              <a:rPr lang="en-US" dirty="0" smtClean="0"/>
              <a:t>	DC (3)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Likely D (1 state, 5 EV)</a:t>
            </a:r>
          </a:p>
          <a:p>
            <a:pPr>
              <a:buNone/>
            </a:pPr>
            <a:r>
              <a:rPr lang="en-US" dirty="0" smtClean="0"/>
              <a:t>	NM (5)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Lean D (2 states, 14 EV)</a:t>
            </a:r>
          </a:p>
          <a:p>
            <a:pPr>
              <a:buNone/>
            </a:pPr>
            <a:r>
              <a:rPr lang="en-US" dirty="0" smtClean="0"/>
              <a:t>	MN (10), NH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E6F44F-363C-4A8F-8747-7115F23B7B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270 Electoral Votes needed to win 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2012 Electoral Vote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270 Electoral Votes Needed to Win</a:t>
            </a:r>
          </a:p>
          <a:p>
            <a:r>
              <a:rPr lang="en-US" dirty="0" smtClean="0"/>
              <a:t>Toss Up (10 States – 142 EV)</a:t>
            </a:r>
          </a:p>
          <a:p>
            <a:r>
              <a:rPr lang="en-US" dirty="0" smtClean="0"/>
              <a:t>Dem Base 205</a:t>
            </a:r>
          </a:p>
          <a:p>
            <a:r>
              <a:rPr lang="en-US" dirty="0" smtClean="0"/>
              <a:t>Need 65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 (9)   	OH (18)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Fl (29)	PA (20)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IA (6)	VA (13)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 (16)	WI (10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NV (6)	NC (15)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chron.com/txpotomac/files/2012/01/scott-walk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7" r="14506"/>
          <a:stretch/>
        </p:blipFill>
        <p:spPr bwMode="auto">
          <a:xfrm>
            <a:off x="2743200" y="2057400"/>
            <a:ext cx="3553327" cy="432777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90692"/>
            <a:ext cx="963679" cy="3673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AFL-CIO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425123" cy="762000"/>
          </a:xfrm>
        </p:spPr>
        <p:txBody>
          <a:bodyPr/>
          <a:lstStyle/>
          <a:p>
            <a:pPr algn="ctr"/>
            <a:r>
              <a:rPr lang="en-US" sz="3600" dirty="0" smtClean="0"/>
              <a:t>2012 Governors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0"/>
            <a:ext cx="798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Arial Black"/>
              </a:rPr>
              <a:t>RECALL GOVERNOR SCOTT WALKER:</a:t>
            </a:r>
            <a:endParaRPr lang="en-US" b="1" dirty="0">
              <a:solidFill>
                <a:srgbClr val="1F497D"/>
              </a:solidFill>
              <a:latin typeface="Arial Black"/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638800" y="4114800"/>
            <a:ext cx="2172482" cy="2445595"/>
          </a:xfrm>
          <a:custGeom>
            <a:avLst/>
            <a:gdLst>
              <a:gd name="T0" fmla="*/ 442 w 525"/>
              <a:gd name="T1" fmla="*/ 283 h 591"/>
              <a:gd name="T2" fmla="*/ 445 w 525"/>
              <a:gd name="T3" fmla="*/ 303 h 591"/>
              <a:gd name="T4" fmla="*/ 474 w 525"/>
              <a:gd name="T5" fmla="*/ 260 h 591"/>
              <a:gd name="T6" fmla="*/ 500 w 525"/>
              <a:gd name="T7" fmla="*/ 262 h 591"/>
              <a:gd name="T8" fmla="*/ 479 w 525"/>
              <a:gd name="T9" fmla="*/ 358 h 591"/>
              <a:gd name="T10" fmla="*/ 465 w 525"/>
              <a:gd name="T11" fmla="*/ 458 h 591"/>
              <a:gd name="T12" fmla="*/ 477 w 525"/>
              <a:gd name="T13" fmla="*/ 527 h 591"/>
              <a:gd name="T14" fmla="*/ 437 w 525"/>
              <a:gd name="T15" fmla="*/ 579 h 591"/>
              <a:gd name="T16" fmla="*/ 335 w 525"/>
              <a:gd name="T17" fmla="*/ 586 h 591"/>
              <a:gd name="T18" fmla="*/ 222 w 525"/>
              <a:gd name="T19" fmla="*/ 589 h 591"/>
              <a:gd name="T20" fmla="*/ 195 w 525"/>
              <a:gd name="T21" fmla="*/ 570 h 591"/>
              <a:gd name="T22" fmla="*/ 175 w 525"/>
              <a:gd name="T23" fmla="*/ 545 h 591"/>
              <a:gd name="T24" fmla="*/ 168 w 525"/>
              <a:gd name="T25" fmla="*/ 508 h 591"/>
              <a:gd name="T26" fmla="*/ 163 w 525"/>
              <a:gd name="T27" fmla="*/ 480 h 591"/>
              <a:gd name="T28" fmla="*/ 158 w 525"/>
              <a:gd name="T29" fmla="*/ 449 h 591"/>
              <a:gd name="T30" fmla="*/ 143 w 525"/>
              <a:gd name="T31" fmla="*/ 403 h 591"/>
              <a:gd name="T32" fmla="*/ 117 w 525"/>
              <a:gd name="T33" fmla="*/ 388 h 591"/>
              <a:gd name="T34" fmla="*/ 92 w 525"/>
              <a:gd name="T35" fmla="*/ 356 h 591"/>
              <a:gd name="T36" fmla="*/ 62 w 525"/>
              <a:gd name="T37" fmla="*/ 338 h 591"/>
              <a:gd name="T38" fmla="*/ 28 w 525"/>
              <a:gd name="T39" fmla="*/ 319 h 591"/>
              <a:gd name="T40" fmla="*/ 13 w 525"/>
              <a:gd name="T41" fmla="*/ 285 h 591"/>
              <a:gd name="T42" fmla="*/ 13 w 525"/>
              <a:gd name="T43" fmla="*/ 264 h 591"/>
              <a:gd name="T44" fmla="*/ 13 w 525"/>
              <a:gd name="T45" fmla="*/ 239 h 591"/>
              <a:gd name="T46" fmla="*/ 22 w 525"/>
              <a:gd name="T47" fmla="*/ 209 h 591"/>
              <a:gd name="T48" fmla="*/ 5 w 525"/>
              <a:gd name="T49" fmla="*/ 193 h 591"/>
              <a:gd name="T50" fmla="*/ 8 w 525"/>
              <a:gd name="T51" fmla="*/ 165 h 591"/>
              <a:gd name="T52" fmla="*/ 28 w 525"/>
              <a:gd name="T53" fmla="*/ 140 h 591"/>
              <a:gd name="T54" fmla="*/ 45 w 525"/>
              <a:gd name="T55" fmla="*/ 129 h 591"/>
              <a:gd name="T56" fmla="*/ 47 w 525"/>
              <a:gd name="T57" fmla="*/ 45 h 591"/>
              <a:gd name="T58" fmla="*/ 110 w 525"/>
              <a:gd name="T59" fmla="*/ 29 h 591"/>
              <a:gd name="T60" fmla="*/ 183 w 525"/>
              <a:gd name="T61" fmla="*/ 39 h 591"/>
              <a:gd name="T62" fmla="*/ 220 w 525"/>
              <a:gd name="T63" fmla="*/ 52 h 591"/>
              <a:gd name="T64" fmla="*/ 233 w 525"/>
              <a:gd name="T65" fmla="*/ 64 h 591"/>
              <a:gd name="T66" fmla="*/ 328 w 525"/>
              <a:gd name="T67" fmla="*/ 96 h 591"/>
              <a:gd name="T68" fmla="*/ 359 w 525"/>
              <a:gd name="T69" fmla="*/ 110 h 591"/>
              <a:gd name="T70" fmla="*/ 370 w 525"/>
              <a:gd name="T71" fmla="*/ 114 h 591"/>
              <a:gd name="T72" fmla="*/ 382 w 525"/>
              <a:gd name="T73" fmla="*/ 110 h 591"/>
              <a:gd name="T74" fmla="*/ 394 w 525"/>
              <a:gd name="T75" fmla="*/ 112 h 591"/>
              <a:gd name="T76" fmla="*/ 412 w 525"/>
              <a:gd name="T77" fmla="*/ 115 h 591"/>
              <a:gd name="T78" fmla="*/ 422 w 525"/>
              <a:gd name="T79" fmla="*/ 126 h 591"/>
              <a:gd name="T80" fmla="*/ 430 w 525"/>
              <a:gd name="T81" fmla="*/ 135 h 591"/>
              <a:gd name="T82" fmla="*/ 447 w 525"/>
              <a:gd name="T83" fmla="*/ 145 h 591"/>
              <a:gd name="T84" fmla="*/ 450 w 525"/>
              <a:gd name="T85" fmla="*/ 158 h 591"/>
              <a:gd name="T86" fmla="*/ 450 w 525"/>
              <a:gd name="T87" fmla="*/ 172 h 591"/>
              <a:gd name="T88" fmla="*/ 445 w 525"/>
              <a:gd name="T89" fmla="*/ 191 h 591"/>
              <a:gd name="T90" fmla="*/ 455 w 525"/>
              <a:gd name="T91" fmla="*/ 191 h 591"/>
              <a:gd name="T92" fmla="*/ 460 w 525"/>
              <a:gd name="T93" fmla="*/ 205 h 591"/>
              <a:gd name="T94" fmla="*/ 465 w 525"/>
              <a:gd name="T95" fmla="*/ 220 h 591"/>
              <a:gd name="T96" fmla="*/ 460 w 525"/>
              <a:gd name="T97" fmla="*/ 244 h 591"/>
              <a:gd name="T98" fmla="*/ 519 w 525"/>
              <a:gd name="T99" fmla="*/ 200 h 591"/>
              <a:gd name="T100" fmla="*/ 519 w 525"/>
              <a:gd name="T101" fmla="*/ 227 h 591"/>
              <a:gd name="T102" fmla="*/ 500 w 525"/>
              <a:gd name="T103" fmla="*/ 262 h 591"/>
              <a:gd name="T104" fmla="*/ 504 w 525"/>
              <a:gd name="T105" fmla="*/ 211 h 5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5"/>
              <a:gd name="T160" fmla="*/ 0 h 591"/>
              <a:gd name="T161" fmla="*/ 525 w 525"/>
              <a:gd name="T162" fmla="*/ 591 h 59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5" h="591">
                <a:moveTo>
                  <a:pt x="460" y="244"/>
                </a:moveTo>
                <a:lnTo>
                  <a:pt x="452" y="250"/>
                </a:lnTo>
                <a:lnTo>
                  <a:pt x="454" y="257"/>
                </a:lnTo>
                <a:lnTo>
                  <a:pt x="442" y="278"/>
                </a:lnTo>
                <a:lnTo>
                  <a:pt x="442" y="283"/>
                </a:lnTo>
                <a:lnTo>
                  <a:pt x="440" y="289"/>
                </a:lnTo>
                <a:lnTo>
                  <a:pt x="444" y="294"/>
                </a:lnTo>
                <a:lnTo>
                  <a:pt x="440" y="292"/>
                </a:lnTo>
                <a:lnTo>
                  <a:pt x="439" y="297"/>
                </a:lnTo>
                <a:lnTo>
                  <a:pt x="445" y="303"/>
                </a:lnTo>
                <a:lnTo>
                  <a:pt x="449" y="301"/>
                </a:lnTo>
                <a:lnTo>
                  <a:pt x="454" y="290"/>
                </a:lnTo>
                <a:lnTo>
                  <a:pt x="462" y="287"/>
                </a:lnTo>
                <a:lnTo>
                  <a:pt x="465" y="280"/>
                </a:lnTo>
                <a:lnTo>
                  <a:pt x="474" y="260"/>
                </a:lnTo>
                <a:lnTo>
                  <a:pt x="479" y="257"/>
                </a:lnTo>
                <a:lnTo>
                  <a:pt x="479" y="260"/>
                </a:lnTo>
                <a:lnTo>
                  <a:pt x="489" y="251"/>
                </a:lnTo>
                <a:lnTo>
                  <a:pt x="495" y="260"/>
                </a:lnTo>
                <a:lnTo>
                  <a:pt x="500" y="262"/>
                </a:lnTo>
                <a:lnTo>
                  <a:pt x="497" y="278"/>
                </a:lnTo>
                <a:lnTo>
                  <a:pt x="489" y="299"/>
                </a:lnTo>
                <a:lnTo>
                  <a:pt x="485" y="326"/>
                </a:lnTo>
                <a:lnTo>
                  <a:pt x="489" y="347"/>
                </a:lnTo>
                <a:lnTo>
                  <a:pt x="479" y="358"/>
                </a:lnTo>
                <a:lnTo>
                  <a:pt x="474" y="386"/>
                </a:lnTo>
                <a:lnTo>
                  <a:pt x="479" y="416"/>
                </a:lnTo>
                <a:lnTo>
                  <a:pt x="472" y="434"/>
                </a:lnTo>
                <a:lnTo>
                  <a:pt x="472" y="444"/>
                </a:lnTo>
                <a:lnTo>
                  <a:pt x="465" y="458"/>
                </a:lnTo>
                <a:lnTo>
                  <a:pt x="467" y="480"/>
                </a:lnTo>
                <a:lnTo>
                  <a:pt x="470" y="497"/>
                </a:lnTo>
                <a:lnTo>
                  <a:pt x="469" y="503"/>
                </a:lnTo>
                <a:lnTo>
                  <a:pt x="474" y="511"/>
                </a:lnTo>
                <a:lnTo>
                  <a:pt x="477" y="527"/>
                </a:lnTo>
                <a:lnTo>
                  <a:pt x="484" y="536"/>
                </a:lnTo>
                <a:lnTo>
                  <a:pt x="480" y="550"/>
                </a:lnTo>
                <a:lnTo>
                  <a:pt x="482" y="575"/>
                </a:lnTo>
                <a:lnTo>
                  <a:pt x="445" y="577"/>
                </a:lnTo>
                <a:lnTo>
                  <a:pt x="437" y="579"/>
                </a:lnTo>
                <a:lnTo>
                  <a:pt x="399" y="582"/>
                </a:lnTo>
                <a:lnTo>
                  <a:pt x="394" y="582"/>
                </a:lnTo>
                <a:lnTo>
                  <a:pt x="377" y="584"/>
                </a:lnTo>
                <a:lnTo>
                  <a:pt x="339" y="586"/>
                </a:lnTo>
                <a:lnTo>
                  <a:pt x="335" y="586"/>
                </a:lnTo>
                <a:lnTo>
                  <a:pt x="295" y="587"/>
                </a:lnTo>
                <a:lnTo>
                  <a:pt x="287" y="587"/>
                </a:lnTo>
                <a:lnTo>
                  <a:pt x="240" y="591"/>
                </a:lnTo>
                <a:lnTo>
                  <a:pt x="220" y="591"/>
                </a:lnTo>
                <a:lnTo>
                  <a:pt x="222" y="589"/>
                </a:lnTo>
                <a:lnTo>
                  <a:pt x="220" y="586"/>
                </a:lnTo>
                <a:lnTo>
                  <a:pt x="217" y="584"/>
                </a:lnTo>
                <a:lnTo>
                  <a:pt x="213" y="575"/>
                </a:lnTo>
                <a:lnTo>
                  <a:pt x="208" y="571"/>
                </a:lnTo>
                <a:lnTo>
                  <a:pt x="195" y="570"/>
                </a:lnTo>
                <a:lnTo>
                  <a:pt x="193" y="570"/>
                </a:lnTo>
                <a:lnTo>
                  <a:pt x="185" y="566"/>
                </a:lnTo>
                <a:lnTo>
                  <a:pt x="178" y="563"/>
                </a:lnTo>
                <a:lnTo>
                  <a:pt x="177" y="557"/>
                </a:lnTo>
                <a:lnTo>
                  <a:pt x="175" y="545"/>
                </a:lnTo>
                <a:lnTo>
                  <a:pt x="172" y="538"/>
                </a:lnTo>
                <a:lnTo>
                  <a:pt x="170" y="529"/>
                </a:lnTo>
                <a:lnTo>
                  <a:pt x="168" y="518"/>
                </a:lnTo>
                <a:lnTo>
                  <a:pt x="167" y="517"/>
                </a:lnTo>
                <a:lnTo>
                  <a:pt x="168" y="508"/>
                </a:lnTo>
                <a:lnTo>
                  <a:pt x="175" y="494"/>
                </a:lnTo>
                <a:lnTo>
                  <a:pt x="175" y="490"/>
                </a:lnTo>
                <a:lnTo>
                  <a:pt x="173" y="487"/>
                </a:lnTo>
                <a:lnTo>
                  <a:pt x="165" y="481"/>
                </a:lnTo>
                <a:lnTo>
                  <a:pt x="163" y="480"/>
                </a:lnTo>
                <a:lnTo>
                  <a:pt x="162" y="472"/>
                </a:lnTo>
                <a:lnTo>
                  <a:pt x="158" y="467"/>
                </a:lnTo>
                <a:lnTo>
                  <a:pt x="160" y="462"/>
                </a:lnTo>
                <a:lnTo>
                  <a:pt x="158" y="455"/>
                </a:lnTo>
                <a:lnTo>
                  <a:pt x="158" y="449"/>
                </a:lnTo>
                <a:lnTo>
                  <a:pt x="155" y="439"/>
                </a:lnTo>
                <a:lnTo>
                  <a:pt x="155" y="432"/>
                </a:lnTo>
                <a:lnTo>
                  <a:pt x="155" y="423"/>
                </a:lnTo>
                <a:lnTo>
                  <a:pt x="152" y="416"/>
                </a:lnTo>
                <a:lnTo>
                  <a:pt x="143" y="403"/>
                </a:lnTo>
                <a:lnTo>
                  <a:pt x="138" y="398"/>
                </a:lnTo>
                <a:lnTo>
                  <a:pt x="128" y="391"/>
                </a:lnTo>
                <a:lnTo>
                  <a:pt x="125" y="391"/>
                </a:lnTo>
                <a:lnTo>
                  <a:pt x="122" y="391"/>
                </a:lnTo>
                <a:lnTo>
                  <a:pt x="117" y="388"/>
                </a:lnTo>
                <a:lnTo>
                  <a:pt x="108" y="379"/>
                </a:lnTo>
                <a:lnTo>
                  <a:pt x="98" y="372"/>
                </a:lnTo>
                <a:lnTo>
                  <a:pt x="95" y="363"/>
                </a:lnTo>
                <a:lnTo>
                  <a:pt x="92" y="359"/>
                </a:lnTo>
                <a:lnTo>
                  <a:pt x="92" y="356"/>
                </a:lnTo>
                <a:lnTo>
                  <a:pt x="90" y="352"/>
                </a:lnTo>
                <a:lnTo>
                  <a:pt x="87" y="349"/>
                </a:lnTo>
                <a:lnTo>
                  <a:pt x="77" y="343"/>
                </a:lnTo>
                <a:lnTo>
                  <a:pt x="65" y="340"/>
                </a:lnTo>
                <a:lnTo>
                  <a:pt x="62" y="338"/>
                </a:lnTo>
                <a:lnTo>
                  <a:pt x="57" y="335"/>
                </a:lnTo>
                <a:lnTo>
                  <a:pt x="55" y="327"/>
                </a:lnTo>
                <a:lnTo>
                  <a:pt x="53" y="326"/>
                </a:lnTo>
                <a:lnTo>
                  <a:pt x="38" y="324"/>
                </a:lnTo>
                <a:lnTo>
                  <a:pt x="28" y="319"/>
                </a:lnTo>
                <a:lnTo>
                  <a:pt x="27" y="315"/>
                </a:lnTo>
                <a:lnTo>
                  <a:pt x="17" y="306"/>
                </a:lnTo>
                <a:lnTo>
                  <a:pt x="10" y="301"/>
                </a:lnTo>
                <a:lnTo>
                  <a:pt x="13" y="289"/>
                </a:lnTo>
                <a:lnTo>
                  <a:pt x="13" y="285"/>
                </a:lnTo>
                <a:lnTo>
                  <a:pt x="13" y="281"/>
                </a:lnTo>
                <a:lnTo>
                  <a:pt x="15" y="278"/>
                </a:lnTo>
                <a:lnTo>
                  <a:pt x="15" y="276"/>
                </a:lnTo>
                <a:lnTo>
                  <a:pt x="13" y="267"/>
                </a:lnTo>
                <a:lnTo>
                  <a:pt x="13" y="264"/>
                </a:lnTo>
                <a:lnTo>
                  <a:pt x="10" y="258"/>
                </a:lnTo>
                <a:lnTo>
                  <a:pt x="15" y="251"/>
                </a:lnTo>
                <a:lnTo>
                  <a:pt x="13" y="246"/>
                </a:lnTo>
                <a:lnTo>
                  <a:pt x="12" y="243"/>
                </a:lnTo>
                <a:lnTo>
                  <a:pt x="13" y="239"/>
                </a:lnTo>
                <a:lnTo>
                  <a:pt x="13" y="228"/>
                </a:lnTo>
                <a:lnTo>
                  <a:pt x="17" y="225"/>
                </a:lnTo>
                <a:lnTo>
                  <a:pt x="18" y="218"/>
                </a:lnTo>
                <a:lnTo>
                  <a:pt x="22" y="214"/>
                </a:lnTo>
                <a:lnTo>
                  <a:pt x="22" y="209"/>
                </a:lnTo>
                <a:lnTo>
                  <a:pt x="20" y="205"/>
                </a:lnTo>
                <a:lnTo>
                  <a:pt x="18" y="204"/>
                </a:lnTo>
                <a:lnTo>
                  <a:pt x="13" y="195"/>
                </a:lnTo>
                <a:lnTo>
                  <a:pt x="10" y="191"/>
                </a:lnTo>
                <a:lnTo>
                  <a:pt x="5" y="193"/>
                </a:lnTo>
                <a:lnTo>
                  <a:pt x="0" y="191"/>
                </a:lnTo>
                <a:lnTo>
                  <a:pt x="0" y="182"/>
                </a:lnTo>
                <a:lnTo>
                  <a:pt x="2" y="174"/>
                </a:lnTo>
                <a:lnTo>
                  <a:pt x="3" y="170"/>
                </a:lnTo>
                <a:lnTo>
                  <a:pt x="8" y="165"/>
                </a:lnTo>
                <a:lnTo>
                  <a:pt x="10" y="156"/>
                </a:lnTo>
                <a:lnTo>
                  <a:pt x="12" y="154"/>
                </a:lnTo>
                <a:lnTo>
                  <a:pt x="15" y="149"/>
                </a:lnTo>
                <a:lnTo>
                  <a:pt x="18" y="145"/>
                </a:lnTo>
                <a:lnTo>
                  <a:pt x="28" y="140"/>
                </a:lnTo>
                <a:lnTo>
                  <a:pt x="30" y="135"/>
                </a:lnTo>
                <a:lnTo>
                  <a:pt x="35" y="135"/>
                </a:lnTo>
                <a:lnTo>
                  <a:pt x="38" y="129"/>
                </a:lnTo>
                <a:lnTo>
                  <a:pt x="43" y="131"/>
                </a:lnTo>
                <a:lnTo>
                  <a:pt x="45" y="129"/>
                </a:lnTo>
                <a:lnTo>
                  <a:pt x="47" y="124"/>
                </a:lnTo>
                <a:lnTo>
                  <a:pt x="50" y="122"/>
                </a:lnTo>
                <a:lnTo>
                  <a:pt x="50" y="112"/>
                </a:lnTo>
                <a:lnTo>
                  <a:pt x="48" y="76"/>
                </a:lnTo>
                <a:lnTo>
                  <a:pt x="47" y="45"/>
                </a:lnTo>
                <a:lnTo>
                  <a:pt x="55" y="46"/>
                </a:lnTo>
                <a:lnTo>
                  <a:pt x="63" y="32"/>
                </a:lnTo>
                <a:lnTo>
                  <a:pt x="72" y="41"/>
                </a:lnTo>
                <a:lnTo>
                  <a:pt x="78" y="41"/>
                </a:lnTo>
                <a:lnTo>
                  <a:pt x="110" y="29"/>
                </a:lnTo>
                <a:lnTo>
                  <a:pt x="170" y="0"/>
                </a:lnTo>
                <a:lnTo>
                  <a:pt x="177" y="4"/>
                </a:lnTo>
                <a:lnTo>
                  <a:pt x="177" y="9"/>
                </a:lnTo>
                <a:lnTo>
                  <a:pt x="167" y="48"/>
                </a:lnTo>
                <a:lnTo>
                  <a:pt x="183" y="39"/>
                </a:lnTo>
                <a:lnTo>
                  <a:pt x="200" y="46"/>
                </a:lnTo>
                <a:lnTo>
                  <a:pt x="212" y="48"/>
                </a:lnTo>
                <a:lnTo>
                  <a:pt x="213" y="52"/>
                </a:lnTo>
                <a:lnTo>
                  <a:pt x="220" y="50"/>
                </a:lnTo>
                <a:lnTo>
                  <a:pt x="220" y="52"/>
                </a:lnTo>
                <a:lnTo>
                  <a:pt x="222" y="53"/>
                </a:lnTo>
                <a:lnTo>
                  <a:pt x="223" y="53"/>
                </a:lnTo>
                <a:lnTo>
                  <a:pt x="225" y="55"/>
                </a:lnTo>
                <a:lnTo>
                  <a:pt x="228" y="55"/>
                </a:lnTo>
                <a:lnTo>
                  <a:pt x="233" y="64"/>
                </a:lnTo>
                <a:lnTo>
                  <a:pt x="235" y="69"/>
                </a:lnTo>
                <a:lnTo>
                  <a:pt x="238" y="73"/>
                </a:lnTo>
                <a:lnTo>
                  <a:pt x="238" y="76"/>
                </a:lnTo>
                <a:lnTo>
                  <a:pt x="255" y="80"/>
                </a:lnTo>
                <a:lnTo>
                  <a:pt x="328" y="96"/>
                </a:lnTo>
                <a:lnTo>
                  <a:pt x="339" y="101"/>
                </a:lnTo>
                <a:lnTo>
                  <a:pt x="345" y="105"/>
                </a:lnTo>
                <a:lnTo>
                  <a:pt x="355" y="110"/>
                </a:lnTo>
                <a:lnTo>
                  <a:pt x="357" y="108"/>
                </a:lnTo>
                <a:lnTo>
                  <a:pt x="359" y="110"/>
                </a:lnTo>
                <a:lnTo>
                  <a:pt x="362" y="110"/>
                </a:lnTo>
                <a:lnTo>
                  <a:pt x="365" y="110"/>
                </a:lnTo>
                <a:lnTo>
                  <a:pt x="367" y="110"/>
                </a:lnTo>
                <a:lnTo>
                  <a:pt x="370" y="114"/>
                </a:lnTo>
                <a:lnTo>
                  <a:pt x="372" y="114"/>
                </a:lnTo>
                <a:lnTo>
                  <a:pt x="374" y="110"/>
                </a:lnTo>
                <a:lnTo>
                  <a:pt x="377" y="112"/>
                </a:lnTo>
                <a:lnTo>
                  <a:pt x="379" y="110"/>
                </a:lnTo>
                <a:lnTo>
                  <a:pt x="382" y="110"/>
                </a:lnTo>
                <a:lnTo>
                  <a:pt x="384" y="110"/>
                </a:lnTo>
                <a:lnTo>
                  <a:pt x="384" y="112"/>
                </a:lnTo>
                <a:lnTo>
                  <a:pt x="387" y="112"/>
                </a:lnTo>
                <a:lnTo>
                  <a:pt x="392" y="114"/>
                </a:lnTo>
                <a:lnTo>
                  <a:pt x="394" y="112"/>
                </a:lnTo>
                <a:lnTo>
                  <a:pt x="399" y="115"/>
                </a:lnTo>
                <a:lnTo>
                  <a:pt x="400" y="115"/>
                </a:lnTo>
                <a:lnTo>
                  <a:pt x="404" y="114"/>
                </a:lnTo>
                <a:lnTo>
                  <a:pt x="409" y="117"/>
                </a:lnTo>
                <a:lnTo>
                  <a:pt x="412" y="115"/>
                </a:lnTo>
                <a:lnTo>
                  <a:pt x="414" y="117"/>
                </a:lnTo>
                <a:lnTo>
                  <a:pt x="417" y="119"/>
                </a:lnTo>
                <a:lnTo>
                  <a:pt x="419" y="119"/>
                </a:lnTo>
                <a:lnTo>
                  <a:pt x="419" y="122"/>
                </a:lnTo>
                <a:lnTo>
                  <a:pt x="422" y="126"/>
                </a:lnTo>
                <a:lnTo>
                  <a:pt x="417" y="131"/>
                </a:lnTo>
                <a:lnTo>
                  <a:pt x="417" y="133"/>
                </a:lnTo>
                <a:lnTo>
                  <a:pt x="420" y="136"/>
                </a:lnTo>
                <a:lnTo>
                  <a:pt x="424" y="136"/>
                </a:lnTo>
                <a:lnTo>
                  <a:pt x="430" y="135"/>
                </a:lnTo>
                <a:lnTo>
                  <a:pt x="432" y="138"/>
                </a:lnTo>
                <a:lnTo>
                  <a:pt x="440" y="140"/>
                </a:lnTo>
                <a:lnTo>
                  <a:pt x="444" y="144"/>
                </a:lnTo>
                <a:lnTo>
                  <a:pt x="447" y="145"/>
                </a:lnTo>
                <a:lnTo>
                  <a:pt x="450" y="149"/>
                </a:lnTo>
                <a:lnTo>
                  <a:pt x="449" y="149"/>
                </a:lnTo>
                <a:lnTo>
                  <a:pt x="447" y="151"/>
                </a:lnTo>
                <a:lnTo>
                  <a:pt x="445" y="152"/>
                </a:lnTo>
                <a:lnTo>
                  <a:pt x="450" y="158"/>
                </a:lnTo>
                <a:lnTo>
                  <a:pt x="450" y="159"/>
                </a:lnTo>
                <a:lnTo>
                  <a:pt x="450" y="163"/>
                </a:lnTo>
                <a:lnTo>
                  <a:pt x="447" y="163"/>
                </a:lnTo>
                <a:lnTo>
                  <a:pt x="449" y="167"/>
                </a:lnTo>
                <a:lnTo>
                  <a:pt x="450" y="172"/>
                </a:lnTo>
                <a:lnTo>
                  <a:pt x="449" y="177"/>
                </a:lnTo>
                <a:lnTo>
                  <a:pt x="445" y="181"/>
                </a:lnTo>
                <a:lnTo>
                  <a:pt x="447" y="186"/>
                </a:lnTo>
                <a:lnTo>
                  <a:pt x="444" y="191"/>
                </a:lnTo>
                <a:lnTo>
                  <a:pt x="445" y="191"/>
                </a:lnTo>
                <a:lnTo>
                  <a:pt x="445" y="190"/>
                </a:lnTo>
                <a:lnTo>
                  <a:pt x="445" y="191"/>
                </a:lnTo>
                <a:lnTo>
                  <a:pt x="447" y="193"/>
                </a:lnTo>
                <a:lnTo>
                  <a:pt x="449" y="191"/>
                </a:lnTo>
                <a:lnTo>
                  <a:pt x="455" y="191"/>
                </a:lnTo>
                <a:lnTo>
                  <a:pt x="460" y="186"/>
                </a:lnTo>
                <a:lnTo>
                  <a:pt x="465" y="190"/>
                </a:lnTo>
                <a:lnTo>
                  <a:pt x="465" y="191"/>
                </a:lnTo>
                <a:lnTo>
                  <a:pt x="460" y="202"/>
                </a:lnTo>
                <a:lnTo>
                  <a:pt x="460" y="205"/>
                </a:lnTo>
                <a:lnTo>
                  <a:pt x="460" y="207"/>
                </a:lnTo>
                <a:lnTo>
                  <a:pt x="460" y="211"/>
                </a:lnTo>
                <a:lnTo>
                  <a:pt x="459" y="213"/>
                </a:lnTo>
                <a:lnTo>
                  <a:pt x="459" y="214"/>
                </a:lnTo>
                <a:lnTo>
                  <a:pt x="465" y="220"/>
                </a:lnTo>
                <a:lnTo>
                  <a:pt x="465" y="223"/>
                </a:lnTo>
                <a:lnTo>
                  <a:pt x="474" y="225"/>
                </a:lnTo>
                <a:lnTo>
                  <a:pt x="470" y="230"/>
                </a:lnTo>
                <a:lnTo>
                  <a:pt x="470" y="239"/>
                </a:lnTo>
                <a:lnTo>
                  <a:pt x="460" y="244"/>
                </a:lnTo>
                <a:close/>
                <a:moveTo>
                  <a:pt x="519" y="195"/>
                </a:moveTo>
                <a:lnTo>
                  <a:pt x="524" y="193"/>
                </a:lnTo>
                <a:lnTo>
                  <a:pt x="525" y="200"/>
                </a:lnTo>
                <a:lnTo>
                  <a:pt x="524" y="204"/>
                </a:lnTo>
                <a:lnTo>
                  <a:pt x="519" y="200"/>
                </a:lnTo>
                <a:lnTo>
                  <a:pt x="522" y="213"/>
                </a:lnTo>
                <a:lnTo>
                  <a:pt x="517" y="214"/>
                </a:lnTo>
                <a:lnTo>
                  <a:pt x="520" y="220"/>
                </a:lnTo>
                <a:lnTo>
                  <a:pt x="517" y="221"/>
                </a:lnTo>
                <a:lnTo>
                  <a:pt x="519" y="227"/>
                </a:lnTo>
                <a:lnTo>
                  <a:pt x="515" y="225"/>
                </a:lnTo>
                <a:lnTo>
                  <a:pt x="510" y="236"/>
                </a:lnTo>
                <a:lnTo>
                  <a:pt x="512" y="243"/>
                </a:lnTo>
                <a:lnTo>
                  <a:pt x="509" y="251"/>
                </a:lnTo>
                <a:lnTo>
                  <a:pt x="500" y="262"/>
                </a:lnTo>
                <a:lnTo>
                  <a:pt x="494" y="257"/>
                </a:lnTo>
                <a:lnTo>
                  <a:pt x="490" y="248"/>
                </a:lnTo>
                <a:lnTo>
                  <a:pt x="495" y="234"/>
                </a:lnTo>
                <a:lnTo>
                  <a:pt x="500" y="228"/>
                </a:lnTo>
                <a:lnTo>
                  <a:pt x="504" y="211"/>
                </a:lnTo>
                <a:lnTo>
                  <a:pt x="509" y="213"/>
                </a:lnTo>
                <a:lnTo>
                  <a:pt x="517" y="193"/>
                </a:lnTo>
                <a:lnTo>
                  <a:pt x="519" y="19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4826">
            <a:solidFill>
              <a:srgbClr val="68686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 dirty="0">
              <a:solidFill>
                <a:srgbClr val="8064A2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6920" y="512885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999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78940" y="1828800"/>
            <a:ext cx="798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F497D"/>
                </a:solidFill>
                <a:latin typeface="+mj-lt"/>
              </a:rPr>
              <a:t>HOLD FOUR STATES WHERE GOVERNORS ARE KEEPING ANTI-WORKER LEGISLATION FROM BECOMING LAW:</a:t>
            </a:r>
            <a:endParaRPr lang="en-US" sz="1800" b="1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4098" name="Picture 2" descr="http://ago.mo.gov/img/ag-jay-nixon/jay-nixon800x1000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6" t="9091" r="13228" b="7402"/>
          <a:stretch/>
        </p:blipFill>
        <p:spPr bwMode="auto">
          <a:xfrm>
            <a:off x="1090170" y="2667000"/>
            <a:ext cx="172923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7/76/Brian_Schweitzer_official_photo.jpg/220px-Brian_Schweitzer_official_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t="7273" r="7310"/>
          <a:stretch/>
        </p:blipFill>
        <p:spPr bwMode="auto">
          <a:xfrm>
            <a:off x="2814196" y="2667001"/>
            <a:ext cx="17335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hdp.org/Uploads/Governor%20John%20H.%20Lync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" t="11415" r="7267" b="6442"/>
          <a:stretch/>
        </p:blipFill>
        <p:spPr bwMode="auto">
          <a:xfrm>
            <a:off x="4547745" y="2667001"/>
            <a:ext cx="17335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heepochtimes.com/n2/images/stories/large/2009/01/15/gregoi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8" t="8998" r="12888" b="15597"/>
          <a:stretch/>
        </p:blipFill>
        <p:spPr bwMode="auto">
          <a:xfrm>
            <a:off x="6281294" y="2667001"/>
            <a:ext cx="1752601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upload.wikimedia.org/wikipedia/commons/thumb/7/76/Brian_Schweitzer_official_photo.jpg/220px-Brian_Schweitzer_official_photo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t="7273" r="7310"/>
          <a:stretch/>
        </p:blipFill>
        <p:spPr bwMode="auto">
          <a:xfrm>
            <a:off x="2814195" y="2667000"/>
            <a:ext cx="17335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www.nhdp.org/Uploads/Governor%20John%20H.%20Lynch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" t="11415" r="7267" b="6442"/>
          <a:stretch/>
        </p:blipFill>
        <p:spPr bwMode="auto">
          <a:xfrm>
            <a:off x="4547744" y="2667000"/>
            <a:ext cx="17335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www.theepochtimes.com/n2/images/stories/large/2009/01/15/gregoire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8" t="8998" r="12888" b="15597"/>
          <a:stretch/>
        </p:blipFill>
        <p:spPr bwMode="auto">
          <a:xfrm>
            <a:off x="6281293" y="2667000"/>
            <a:ext cx="1752601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490692"/>
            <a:ext cx="963679" cy="3673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</a:rPr>
              <a:t>AFL-CIO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272723" cy="685800"/>
          </a:xfrm>
        </p:spPr>
        <p:txBody>
          <a:bodyPr/>
          <a:lstStyle/>
          <a:p>
            <a:pPr algn="ctr"/>
            <a:r>
              <a:rPr lang="en-US" dirty="0" smtClean="0"/>
              <a:t>2012 Governors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1371600"/>
            <a:ext cx="3807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prstClr val="black"/>
                </a:solidFill>
                <a:latin typeface="+mj-lt"/>
              </a:rPr>
              <a:t>COMPETITIVE RACES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0170" y="5105400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Jay Nixon (MO)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5112603"/>
            <a:ext cx="172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Brian Schweitzer</a:t>
            </a:r>
          </a:p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(MT)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8630" y="5130225"/>
            <a:ext cx="171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John Lynch (NH)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1292" y="5118013"/>
            <a:ext cx="175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Chris Gregoire</a:t>
            </a:r>
          </a:p>
          <a:p>
            <a:pPr algn="ctr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(WA)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85820" y="4766846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RETIRING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19400" y="4520625"/>
            <a:ext cx="172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TERM-LIMITED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4600" y="4766846"/>
            <a:ext cx="172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RETIRING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6800" y="4572000"/>
            <a:ext cx="17292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SEEKING</a:t>
            </a:r>
            <a:r>
              <a:rPr lang="en-US" sz="1600" b="1" dirty="0" smtClean="0">
                <a:solidFill>
                  <a:srgbClr val="FFC000"/>
                </a:solidFill>
                <a:latin typeface="Arial Black"/>
              </a:rPr>
              <a:t> RE-ELECTION</a:t>
            </a:r>
            <a:endParaRPr lang="en-US" sz="1600" b="1" dirty="0"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354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732781"/>
              </p:ext>
            </p:extLst>
          </p:nvPr>
        </p:nvGraphicFramePr>
        <p:xfrm>
          <a:off x="1752600" y="2895600"/>
          <a:ext cx="53340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881"/>
                <a:gridCol w="1686629"/>
                <a:gridCol w="1809490"/>
              </a:tblGrid>
              <a:tr h="902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Chamber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Current Majority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61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Nevada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Senate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Iowa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Senate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Oregon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Senate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0692"/>
            <a:ext cx="963679" cy="3673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AFL-CIO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882323" cy="914400"/>
          </a:xfrm>
        </p:spPr>
        <p:txBody>
          <a:bodyPr/>
          <a:lstStyle/>
          <a:p>
            <a:pPr algn="ctr"/>
            <a:r>
              <a:rPr lang="en-US" sz="3600" dirty="0" smtClean="0"/>
              <a:t>2012 State Legislatures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752600"/>
            <a:ext cx="810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+mj-lt"/>
              </a:rPr>
              <a:t>PREVENT ANTI-WORKER LEGISLATION 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  <a:latin typeface="+mj-lt"/>
              </a:rPr>
              <a:t>BY HOLDING STATE LEGISLATURES:</a:t>
            </a:r>
            <a:endParaRPr lang="en-US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831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/>
          </p:cNvSpPr>
          <p:nvPr/>
        </p:nvSpPr>
        <p:spPr>
          <a:xfrm>
            <a:off x="478940" y="6205119"/>
            <a:ext cx="8594535" cy="990600"/>
          </a:xfrm>
          <a:prstGeom prst="rect">
            <a:avLst/>
          </a:prstGeom>
        </p:spPr>
        <p:txBody>
          <a:bodyPr vert="horz" lIns="91258" tIns="45634" rIns="91258" bIns="45634" rtlCol="0" anchor="ctr">
            <a:normAutofit/>
          </a:bodyPr>
          <a:lstStyle>
            <a:lvl1pPr algn="l" defTabSz="912576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tabLst>
                <a:tab pos="4122738" algn="l"/>
              </a:tabLst>
            </a:pPr>
            <a:r>
              <a:rPr lang="en-US" sz="2700" b="1" cap="all" dirty="0" smtClean="0">
                <a:solidFill>
                  <a:srgbClr val="1F497D"/>
                </a:solidFill>
                <a:cs typeface="Calibri" pitchFamily="34" charset="0"/>
              </a:rPr>
              <a:t>	</a:t>
            </a:r>
            <a:br>
              <a:rPr lang="en-US" sz="2700" b="1" cap="all" dirty="0" smtClean="0">
                <a:solidFill>
                  <a:srgbClr val="1F497D"/>
                </a:solidFill>
                <a:cs typeface="Calibri" pitchFamily="34" charset="0"/>
              </a:rPr>
            </a:br>
            <a:r>
              <a:rPr lang="en-US" sz="2700" b="1" cap="all" dirty="0" smtClean="0">
                <a:solidFill>
                  <a:srgbClr val="1F497D"/>
                </a:solidFill>
                <a:cs typeface="Calibri" pitchFamily="34" charset="0"/>
              </a:rPr>
              <a:t>	</a:t>
            </a:r>
            <a:endParaRPr lang="en-US" sz="2700" b="1" cap="all" dirty="0">
              <a:solidFill>
                <a:srgbClr val="1F497D"/>
              </a:solidFill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+mj-lt"/>
              </a:rPr>
              <a:t>STOP ANTI-WORKER LEGISLATION 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  <a:latin typeface="+mj-lt"/>
              </a:rPr>
              <a:t>BY TAKING BACK STATE LEGISLATURES: </a:t>
            </a:r>
            <a:endParaRPr lang="en-US" b="1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3312191"/>
              </p:ext>
            </p:extLst>
          </p:nvPr>
        </p:nvGraphicFramePr>
        <p:xfrm>
          <a:off x="1905000" y="1177708"/>
          <a:ext cx="5105400" cy="538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106"/>
                <a:gridCol w="1533301"/>
                <a:gridCol w="1644993"/>
              </a:tblGrid>
              <a:tr h="542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Chamber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# Seats for Majority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Colorado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Oregon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Wisconsin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New York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Montana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Minnesota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Minnesota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Pennsylvania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Michigan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New Hampshire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Michigan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Senate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Ohio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Indiana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0692"/>
            <a:ext cx="963679" cy="36730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AFL-CIO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856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Labor Ballot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the Republican Presidential Candidates Are Saying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467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What “they” have done </a:t>
            </a:r>
            <a:br>
              <a:rPr lang="en-US" sz="4400" b="1" dirty="0" smtClean="0"/>
            </a:br>
            <a:r>
              <a:rPr lang="en-US" sz="4400" b="1" dirty="0" smtClean="0"/>
              <a:t>and are doing….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762000"/>
          </a:xfrm>
        </p:spPr>
        <p:txBody>
          <a:bodyPr/>
          <a:lstStyle/>
          <a:p>
            <a:pPr algn="ctr"/>
            <a:r>
              <a:rPr lang="en-US" sz="3600" dirty="0" smtClean="0"/>
              <a:t>Mitt Romney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7620000" cy="4343400"/>
          </a:xfrm>
        </p:spPr>
        <p:txBody>
          <a:bodyPr/>
          <a:lstStyle/>
          <a:p>
            <a:r>
              <a:rPr lang="en-US" b="1" dirty="0" smtClean="0"/>
              <a:t>“I have taken on union bosses before; I’m happy to take them on again.”  </a:t>
            </a:r>
            <a:r>
              <a:rPr lang="en-US" dirty="0" smtClean="0"/>
              <a:t>Feb 2012</a:t>
            </a:r>
          </a:p>
          <a:p>
            <a:endParaRPr lang="en-US" sz="1400" dirty="0" smtClean="0"/>
          </a:p>
          <a:p>
            <a:r>
              <a:rPr lang="en-US" b="1" dirty="0" smtClean="0"/>
              <a:t>“If we want jobs, we have to be right to work.”  </a:t>
            </a:r>
            <a:r>
              <a:rPr lang="en-US" dirty="0" smtClean="0"/>
              <a:t>Feb 2012</a:t>
            </a:r>
          </a:p>
          <a:p>
            <a:endParaRPr lang="en-US" sz="1400" b="1" dirty="0" smtClean="0"/>
          </a:p>
          <a:p>
            <a:r>
              <a:rPr lang="en-US" b="1" dirty="0" smtClean="0"/>
              <a:t>“Right to work makes sense for New Hampshire and for the nation.”  </a:t>
            </a:r>
            <a:r>
              <a:rPr lang="en-US" dirty="0" smtClean="0"/>
              <a:t>Jan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715000" cy="914400"/>
          </a:xfrm>
        </p:spPr>
        <p:txBody>
          <a:bodyPr/>
          <a:lstStyle/>
          <a:p>
            <a:pPr algn="ctr"/>
            <a:r>
              <a:rPr lang="en-US" sz="3600" dirty="0" smtClean="0"/>
              <a:t>Rick Santorum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419600"/>
          </a:xfrm>
        </p:spPr>
        <p:txBody>
          <a:bodyPr/>
          <a:lstStyle/>
          <a:p>
            <a:r>
              <a:rPr lang="en-US" b="1" dirty="0" smtClean="0"/>
              <a:t>“…but the idea that the federal government should be running schools, frankly much less that the state  government should be running schools is anachronistic.” </a:t>
            </a:r>
            <a:r>
              <a:rPr lang="en-US" dirty="0" smtClean="0"/>
              <a:t>Feb 2012</a:t>
            </a:r>
          </a:p>
          <a:p>
            <a:endParaRPr lang="en-US" sz="1400" dirty="0" smtClean="0"/>
          </a:p>
          <a:p>
            <a:r>
              <a:rPr lang="en-US" b="1" dirty="0" smtClean="0"/>
              <a:t>“I do not believe that state, federal or local workers should be involved in unions.”  </a:t>
            </a:r>
            <a:r>
              <a:rPr lang="en-US" dirty="0" smtClean="0"/>
              <a:t>Sept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81800" cy="914400"/>
          </a:xfrm>
        </p:spPr>
        <p:txBody>
          <a:bodyPr/>
          <a:lstStyle/>
          <a:p>
            <a:pPr algn="ctr"/>
            <a:r>
              <a:rPr lang="en-US" sz="3600" dirty="0" smtClean="0"/>
              <a:t>Newt Gingrich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3581400"/>
          </a:xfrm>
        </p:spPr>
        <p:txBody>
          <a:bodyPr/>
          <a:lstStyle/>
          <a:p>
            <a:r>
              <a:rPr lang="en-US" b="1" dirty="0" smtClean="0"/>
              <a:t>“We bought the mistake of thinking that the teacher’s unions actually care about kids when clearly they only care about protecting bad teachers.”  </a:t>
            </a:r>
            <a:r>
              <a:rPr lang="en-US" dirty="0" smtClean="0"/>
              <a:t>Feb 2012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81800" cy="838200"/>
          </a:xfrm>
        </p:spPr>
        <p:txBody>
          <a:bodyPr/>
          <a:lstStyle/>
          <a:p>
            <a:pPr algn="ctr"/>
            <a:r>
              <a:rPr lang="en-US" sz="3600" dirty="0" smtClean="0"/>
              <a:t>Ron Paul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724400"/>
          </a:xfrm>
        </p:spPr>
        <p:txBody>
          <a:bodyPr/>
          <a:lstStyle/>
          <a:p>
            <a:r>
              <a:rPr lang="en-US" sz="2400" b="1" dirty="0" smtClean="0"/>
              <a:t>“Once government union bosses gain “bargaining power” over government workers, the idea of providing taxpayers with the best service at the lowest cost goes out the window.” </a:t>
            </a:r>
            <a:r>
              <a:rPr lang="en-US" sz="2400" dirty="0" smtClean="0"/>
              <a:t>  Sept 2011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400" b="1" dirty="0" smtClean="0"/>
              <a:t>“The near monopoly control over the indoctrination of young people in our public school systems is counterbalanced by homeschooling, private schooling and education readily available on the Internet.” </a:t>
            </a:r>
            <a:r>
              <a:rPr lang="en-US" sz="2400" dirty="0" smtClean="0"/>
              <a:t>  Apr 2011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President Obama Is Saying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Obama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334000"/>
          </a:xfrm>
        </p:spPr>
        <p:txBody>
          <a:bodyPr/>
          <a:lstStyle/>
          <a:p>
            <a:r>
              <a:rPr lang="en-US" sz="2400" dirty="0" smtClean="0"/>
              <a:t>It was the labor movement that helped secure so much of what we take for granted today. The 40-hour work week, the minimum wage, family leave, health insurance, Social Security, Medicare, retirement plans. The cornerstones of the middle-class security all bear the union label.  (9/06/10)</a:t>
            </a:r>
          </a:p>
          <a:p>
            <a:r>
              <a:rPr lang="en-US" sz="2400" dirty="0" smtClean="0"/>
              <a:t>It was because I believed in you.  I placed my bet on the American worker.  And I’ll make that bet any day of the week. (UAW Speech, 3/12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Obama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410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“Some of what I've heard coming out of Wisconsin, where you're just making it harder for public employees to collectively bargain generally seems like more of an assault on unions,” 2/17/11</a:t>
            </a:r>
          </a:p>
          <a:p>
            <a:endParaRPr lang="en" sz="2400" dirty="0" smtClean="0"/>
          </a:p>
          <a:p>
            <a:r>
              <a:rPr lang="en-US" sz="2400" dirty="0" smtClean="0"/>
              <a:t>"Let's certainly not blame public employees for a financial crisis that they had nothing to do with.  And let's not use this as an excuse to erode their bargaining rights. So whether it's Wisconsin, the state of Ohio, I strongly disapprove." 3/27/11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AFT Obama Endorsement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President Randi Weingarten on Obama Endorsement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“This election is a choice, not a referendum.  It’s a choice between very different economic visions for our country and, and at stake is the simply yet powerful notion that everyone deserves a fair chance to achieve the American dream.”  </a:t>
            </a:r>
            <a:r>
              <a:rPr lang="en-US" dirty="0" smtClean="0"/>
              <a:t>Feb 2012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President Randi Weingarten on Obama Endorsement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114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“Although we have not always agreed with President Obama’s specific education policies, we share a common core belief that the health of our economy and the quality of our public education system always have been and always will be intertwined.”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ctrTitle"/>
          </p:nvPr>
        </p:nvGrpSpPr>
        <p:grpSpPr bwMode="auto">
          <a:xfrm>
            <a:off x="685800" y="1447800"/>
            <a:ext cx="7772400" cy="4953000"/>
            <a:chOff x="336" y="768"/>
            <a:chExt cx="4644" cy="3032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3552"/>
              <a:ext cx="516" cy="248"/>
              <a:chOff x="1773" y="3112"/>
              <a:chExt cx="759" cy="585"/>
            </a:xfrm>
            <a:grpFill/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1773" y="3186"/>
                <a:ext cx="58" cy="84"/>
              </a:xfrm>
              <a:custGeom>
                <a:avLst/>
                <a:gdLst>
                  <a:gd name="T0" fmla="*/ 0 w 58"/>
                  <a:gd name="T1" fmla="*/ 84 h 84"/>
                  <a:gd name="T2" fmla="*/ 0 w 58"/>
                  <a:gd name="T3" fmla="*/ 59 h 84"/>
                  <a:gd name="T4" fmla="*/ 33 w 58"/>
                  <a:gd name="T5" fmla="*/ 0 h 84"/>
                  <a:gd name="T6" fmla="*/ 58 w 58"/>
                  <a:gd name="T7" fmla="*/ 17 h 84"/>
                  <a:gd name="T8" fmla="*/ 30 w 58"/>
                  <a:gd name="T9" fmla="*/ 84 h 84"/>
                  <a:gd name="T10" fmla="*/ 0 w 5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84"/>
                  <a:gd name="T20" fmla="*/ 58 w 5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84">
                    <a:moveTo>
                      <a:pt x="0" y="84"/>
                    </a:moveTo>
                    <a:lnTo>
                      <a:pt x="0" y="59"/>
                    </a:lnTo>
                    <a:lnTo>
                      <a:pt x="33" y="0"/>
                    </a:lnTo>
                    <a:lnTo>
                      <a:pt x="58" y="17"/>
                    </a:lnTo>
                    <a:lnTo>
                      <a:pt x="3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1856" y="3112"/>
                <a:ext cx="109" cy="107"/>
              </a:xfrm>
              <a:custGeom>
                <a:avLst/>
                <a:gdLst>
                  <a:gd name="T0" fmla="*/ 23 w 109"/>
                  <a:gd name="T1" fmla="*/ 12 h 107"/>
                  <a:gd name="T2" fmla="*/ 0 w 109"/>
                  <a:gd name="T3" fmla="*/ 63 h 107"/>
                  <a:gd name="T4" fmla="*/ 42 w 109"/>
                  <a:gd name="T5" fmla="*/ 97 h 107"/>
                  <a:gd name="T6" fmla="*/ 91 w 109"/>
                  <a:gd name="T7" fmla="*/ 107 h 107"/>
                  <a:gd name="T8" fmla="*/ 109 w 109"/>
                  <a:gd name="T9" fmla="*/ 64 h 107"/>
                  <a:gd name="T10" fmla="*/ 97 w 109"/>
                  <a:gd name="T11" fmla="*/ 0 h 107"/>
                  <a:gd name="T12" fmla="*/ 23 w 109"/>
                  <a:gd name="T13" fmla="*/ 1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7"/>
                  <a:gd name="T23" fmla="*/ 109 w 109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7">
                    <a:moveTo>
                      <a:pt x="23" y="12"/>
                    </a:moveTo>
                    <a:lnTo>
                      <a:pt x="0" y="63"/>
                    </a:lnTo>
                    <a:lnTo>
                      <a:pt x="42" y="97"/>
                    </a:lnTo>
                    <a:lnTo>
                      <a:pt x="91" y="107"/>
                    </a:lnTo>
                    <a:lnTo>
                      <a:pt x="109" y="64"/>
                    </a:lnTo>
                    <a:lnTo>
                      <a:pt x="9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1958" y="3186"/>
                <a:ext cx="162" cy="119"/>
              </a:xfrm>
              <a:custGeom>
                <a:avLst/>
                <a:gdLst>
                  <a:gd name="T0" fmla="*/ 0 w 162"/>
                  <a:gd name="T1" fmla="*/ 42 h 119"/>
                  <a:gd name="T2" fmla="*/ 111 w 162"/>
                  <a:gd name="T3" fmla="*/ 0 h 119"/>
                  <a:gd name="T4" fmla="*/ 132 w 162"/>
                  <a:gd name="T5" fmla="*/ 51 h 119"/>
                  <a:gd name="T6" fmla="*/ 153 w 162"/>
                  <a:gd name="T7" fmla="*/ 63 h 119"/>
                  <a:gd name="T8" fmla="*/ 162 w 162"/>
                  <a:gd name="T9" fmla="*/ 105 h 119"/>
                  <a:gd name="T10" fmla="*/ 107 w 162"/>
                  <a:gd name="T11" fmla="*/ 112 h 119"/>
                  <a:gd name="T12" fmla="*/ 68 w 162"/>
                  <a:gd name="T13" fmla="*/ 119 h 119"/>
                  <a:gd name="T14" fmla="*/ 0 w 162"/>
                  <a:gd name="T15" fmla="*/ 4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119"/>
                  <a:gd name="T26" fmla="*/ 162 w 162"/>
                  <a:gd name="T27" fmla="*/ 119 h 1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119">
                    <a:moveTo>
                      <a:pt x="0" y="42"/>
                    </a:moveTo>
                    <a:lnTo>
                      <a:pt x="111" y="0"/>
                    </a:lnTo>
                    <a:lnTo>
                      <a:pt x="132" y="51"/>
                    </a:lnTo>
                    <a:lnTo>
                      <a:pt x="153" y="63"/>
                    </a:lnTo>
                    <a:lnTo>
                      <a:pt x="162" y="105"/>
                    </a:lnTo>
                    <a:lnTo>
                      <a:pt x="107" y="112"/>
                    </a:lnTo>
                    <a:lnTo>
                      <a:pt x="68" y="11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2126" y="3277"/>
                <a:ext cx="129" cy="63"/>
              </a:xfrm>
              <a:custGeom>
                <a:avLst/>
                <a:gdLst>
                  <a:gd name="T0" fmla="*/ 19 w 129"/>
                  <a:gd name="T1" fmla="*/ 2 h 63"/>
                  <a:gd name="T2" fmla="*/ 0 w 129"/>
                  <a:gd name="T3" fmla="*/ 59 h 63"/>
                  <a:gd name="T4" fmla="*/ 34 w 129"/>
                  <a:gd name="T5" fmla="*/ 63 h 63"/>
                  <a:gd name="T6" fmla="*/ 55 w 129"/>
                  <a:gd name="T7" fmla="*/ 50 h 63"/>
                  <a:gd name="T8" fmla="*/ 94 w 129"/>
                  <a:gd name="T9" fmla="*/ 51 h 63"/>
                  <a:gd name="T10" fmla="*/ 129 w 129"/>
                  <a:gd name="T11" fmla="*/ 26 h 63"/>
                  <a:gd name="T12" fmla="*/ 106 w 129"/>
                  <a:gd name="T13" fmla="*/ 17 h 63"/>
                  <a:gd name="T14" fmla="*/ 89 w 129"/>
                  <a:gd name="T15" fmla="*/ 0 h 63"/>
                  <a:gd name="T16" fmla="*/ 19 w 129"/>
                  <a:gd name="T17" fmla="*/ 2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63"/>
                  <a:gd name="T29" fmla="*/ 129 w 129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63">
                    <a:moveTo>
                      <a:pt x="19" y="2"/>
                    </a:moveTo>
                    <a:lnTo>
                      <a:pt x="0" y="59"/>
                    </a:lnTo>
                    <a:lnTo>
                      <a:pt x="34" y="63"/>
                    </a:lnTo>
                    <a:lnTo>
                      <a:pt x="55" y="50"/>
                    </a:lnTo>
                    <a:lnTo>
                      <a:pt x="94" y="51"/>
                    </a:lnTo>
                    <a:lnTo>
                      <a:pt x="129" y="26"/>
                    </a:lnTo>
                    <a:lnTo>
                      <a:pt x="106" y="17"/>
                    </a:lnTo>
                    <a:lnTo>
                      <a:pt x="89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164" y="3366"/>
                <a:ext cx="52" cy="46"/>
              </a:xfrm>
              <a:custGeom>
                <a:avLst/>
                <a:gdLst>
                  <a:gd name="T0" fmla="*/ 46 w 52"/>
                  <a:gd name="T1" fmla="*/ 0 h 46"/>
                  <a:gd name="T2" fmla="*/ 0 w 52"/>
                  <a:gd name="T3" fmla="*/ 4 h 46"/>
                  <a:gd name="T4" fmla="*/ 8 w 52"/>
                  <a:gd name="T5" fmla="*/ 46 h 46"/>
                  <a:gd name="T6" fmla="*/ 52 w 52"/>
                  <a:gd name="T7" fmla="*/ 36 h 46"/>
                  <a:gd name="T8" fmla="*/ 46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46" y="0"/>
                    </a:moveTo>
                    <a:lnTo>
                      <a:pt x="0" y="4"/>
                    </a:lnTo>
                    <a:lnTo>
                      <a:pt x="8" y="46"/>
                    </a:lnTo>
                    <a:lnTo>
                      <a:pt x="52" y="3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222" y="3416"/>
                <a:ext cx="35" cy="45"/>
              </a:xfrm>
              <a:custGeom>
                <a:avLst/>
                <a:gdLst>
                  <a:gd name="T0" fmla="*/ 0 w 35"/>
                  <a:gd name="T1" fmla="*/ 17 h 45"/>
                  <a:gd name="T2" fmla="*/ 35 w 35"/>
                  <a:gd name="T3" fmla="*/ 0 h 45"/>
                  <a:gd name="T4" fmla="*/ 35 w 35"/>
                  <a:gd name="T5" fmla="*/ 40 h 45"/>
                  <a:gd name="T6" fmla="*/ 12 w 35"/>
                  <a:gd name="T7" fmla="*/ 45 h 45"/>
                  <a:gd name="T8" fmla="*/ 0 w 35"/>
                  <a:gd name="T9" fmla="*/ 1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17"/>
                    </a:moveTo>
                    <a:lnTo>
                      <a:pt x="35" y="0"/>
                    </a:lnTo>
                    <a:lnTo>
                      <a:pt x="35" y="40"/>
                    </a:lnTo>
                    <a:lnTo>
                      <a:pt x="12" y="4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2313" y="3437"/>
                <a:ext cx="219" cy="260"/>
              </a:xfrm>
              <a:custGeom>
                <a:avLst/>
                <a:gdLst>
                  <a:gd name="T0" fmla="*/ 36 w 219"/>
                  <a:gd name="T1" fmla="*/ 0 h 260"/>
                  <a:gd name="T2" fmla="*/ 0 w 219"/>
                  <a:gd name="T3" fmla="*/ 99 h 260"/>
                  <a:gd name="T4" fmla="*/ 26 w 219"/>
                  <a:gd name="T5" fmla="*/ 148 h 260"/>
                  <a:gd name="T6" fmla="*/ 26 w 219"/>
                  <a:gd name="T7" fmla="*/ 236 h 260"/>
                  <a:gd name="T8" fmla="*/ 79 w 219"/>
                  <a:gd name="T9" fmla="*/ 260 h 260"/>
                  <a:gd name="T10" fmla="*/ 102 w 219"/>
                  <a:gd name="T11" fmla="*/ 208 h 260"/>
                  <a:gd name="T12" fmla="*/ 169 w 219"/>
                  <a:gd name="T13" fmla="*/ 196 h 260"/>
                  <a:gd name="T14" fmla="*/ 219 w 219"/>
                  <a:gd name="T15" fmla="*/ 140 h 260"/>
                  <a:gd name="T16" fmla="*/ 167 w 219"/>
                  <a:gd name="T17" fmla="*/ 51 h 260"/>
                  <a:gd name="T18" fmla="*/ 36 w 219"/>
                  <a:gd name="T19" fmla="*/ 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260"/>
                  <a:gd name="T32" fmla="*/ 219 w 219"/>
                  <a:gd name="T33" fmla="*/ 260 h 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260">
                    <a:moveTo>
                      <a:pt x="36" y="0"/>
                    </a:moveTo>
                    <a:lnTo>
                      <a:pt x="0" y="99"/>
                    </a:lnTo>
                    <a:lnTo>
                      <a:pt x="26" y="148"/>
                    </a:lnTo>
                    <a:lnTo>
                      <a:pt x="26" y="236"/>
                    </a:lnTo>
                    <a:lnTo>
                      <a:pt x="79" y="260"/>
                    </a:lnTo>
                    <a:lnTo>
                      <a:pt x="102" y="208"/>
                    </a:lnTo>
                    <a:lnTo>
                      <a:pt x="169" y="196"/>
                    </a:lnTo>
                    <a:lnTo>
                      <a:pt x="219" y="140"/>
                    </a:lnTo>
                    <a:lnTo>
                      <a:pt x="167" y="5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658" y="3638"/>
              <a:ext cx="82" cy="43"/>
            </a:xfrm>
            <a:custGeom>
              <a:avLst/>
              <a:gdLst>
                <a:gd name="T0" fmla="*/ 1 w 121"/>
                <a:gd name="T1" fmla="*/ 0 h 101"/>
                <a:gd name="T2" fmla="*/ 0 w 121"/>
                <a:gd name="T3" fmla="*/ 0 h 101"/>
                <a:gd name="T4" fmla="*/ 1 w 121"/>
                <a:gd name="T5" fmla="*/ 0 h 101"/>
                <a:gd name="T6" fmla="*/ 1 w 121"/>
                <a:gd name="T7" fmla="*/ 0 h 101"/>
                <a:gd name="T8" fmla="*/ 1 w 121"/>
                <a:gd name="T9" fmla="*/ 0 h 101"/>
                <a:gd name="T10" fmla="*/ 3 w 121"/>
                <a:gd name="T11" fmla="*/ 0 h 101"/>
                <a:gd name="T12" fmla="*/ 3 w 121"/>
                <a:gd name="T13" fmla="*/ 0 h 101"/>
                <a:gd name="T14" fmla="*/ 2 w 121"/>
                <a:gd name="T15" fmla="*/ 0 h 101"/>
                <a:gd name="T16" fmla="*/ 1 w 121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01"/>
                <a:gd name="T29" fmla="*/ 121 w 12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01">
                  <a:moveTo>
                    <a:pt x="25" y="0"/>
                  </a:moveTo>
                  <a:lnTo>
                    <a:pt x="0" y="30"/>
                  </a:lnTo>
                  <a:lnTo>
                    <a:pt x="10" y="54"/>
                  </a:lnTo>
                  <a:lnTo>
                    <a:pt x="33" y="62"/>
                  </a:lnTo>
                  <a:lnTo>
                    <a:pt x="57" y="101"/>
                  </a:lnTo>
                  <a:lnTo>
                    <a:pt x="120" y="86"/>
                  </a:lnTo>
                  <a:lnTo>
                    <a:pt x="121" y="43"/>
                  </a:lnTo>
                  <a:lnTo>
                    <a:pt x="75" y="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36" y="2592"/>
              <a:ext cx="663" cy="862"/>
            </a:xfrm>
            <a:custGeom>
              <a:avLst/>
              <a:gdLst>
                <a:gd name="T0" fmla="*/ 0 w 1388"/>
                <a:gd name="T1" fmla="*/ 3 h 1355"/>
                <a:gd name="T2" fmla="*/ 0 w 1388"/>
                <a:gd name="T3" fmla="*/ 0 h 1355"/>
                <a:gd name="T4" fmla="*/ 1 w 1388"/>
                <a:gd name="T5" fmla="*/ 1 h 1355"/>
                <a:gd name="T6" fmla="*/ 1 w 1388"/>
                <a:gd name="T7" fmla="*/ 2 h 1355"/>
                <a:gd name="T8" fmla="*/ 1 w 1388"/>
                <a:gd name="T9" fmla="*/ 2 h 1355"/>
                <a:gd name="T10" fmla="*/ 1 w 1388"/>
                <a:gd name="T11" fmla="*/ 14 h 1355"/>
                <a:gd name="T12" fmla="*/ 1 w 1388"/>
                <a:gd name="T13" fmla="*/ 14 h 1355"/>
                <a:gd name="T14" fmla="*/ 1 w 1388"/>
                <a:gd name="T15" fmla="*/ 15 h 1355"/>
                <a:gd name="T16" fmla="*/ 1 w 1388"/>
                <a:gd name="T17" fmla="*/ 15 h 1355"/>
                <a:gd name="T18" fmla="*/ 1 w 1388"/>
                <a:gd name="T19" fmla="*/ 18 h 1355"/>
                <a:gd name="T20" fmla="*/ 2 w 1388"/>
                <a:gd name="T21" fmla="*/ 20 h 1355"/>
                <a:gd name="T22" fmla="*/ 2 w 1388"/>
                <a:gd name="T23" fmla="*/ 20 h 1355"/>
                <a:gd name="T24" fmla="*/ 1 w 1388"/>
                <a:gd name="T25" fmla="*/ 21 h 1355"/>
                <a:gd name="T26" fmla="*/ 1 w 1388"/>
                <a:gd name="T27" fmla="*/ 17 h 1355"/>
                <a:gd name="T28" fmla="*/ 1 w 1388"/>
                <a:gd name="T29" fmla="*/ 13 h 1355"/>
                <a:gd name="T30" fmla="*/ 1 w 1388"/>
                <a:gd name="T31" fmla="*/ 15 h 1355"/>
                <a:gd name="T32" fmla="*/ 1 w 1388"/>
                <a:gd name="T33" fmla="*/ 16 h 1355"/>
                <a:gd name="T34" fmla="*/ 1 w 1388"/>
                <a:gd name="T35" fmla="*/ 15 h 1355"/>
                <a:gd name="T36" fmla="*/ 0 w 1388"/>
                <a:gd name="T37" fmla="*/ 15 h 1355"/>
                <a:gd name="T38" fmla="*/ 0 w 1388"/>
                <a:gd name="T39" fmla="*/ 18 h 1355"/>
                <a:gd name="T40" fmla="*/ 0 w 1388"/>
                <a:gd name="T41" fmla="*/ 22 h 1355"/>
                <a:gd name="T42" fmla="*/ 0 w 1388"/>
                <a:gd name="T43" fmla="*/ 23 h 1355"/>
                <a:gd name="T44" fmla="*/ 0 w 1388"/>
                <a:gd name="T45" fmla="*/ 23 h 1355"/>
                <a:gd name="T46" fmla="*/ 0 w 1388"/>
                <a:gd name="T47" fmla="*/ 20 h 1355"/>
                <a:gd name="T48" fmla="*/ 0 w 1388"/>
                <a:gd name="T49" fmla="*/ 20 h 1355"/>
                <a:gd name="T50" fmla="*/ 0 w 1388"/>
                <a:gd name="T51" fmla="*/ 18 h 1355"/>
                <a:gd name="T52" fmla="*/ 0 w 1388"/>
                <a:gd name="T53" fmla="*/ 18 h 1355"/>
                <a:gd name="T54" fmla="*/ 0 w 1388"/>
                <a:gd name="T55" fmla="*/ 17 h 1355"/>
                <a:gd name="T56" fmla="*/ 0 w 1388"/>
                <a:gd name="T57" fmla="*/ 16 h 1355"/>
                <a:gd name="T58" fmla="*/ 0 w 1388"/>
                <a:gd name="T59" fmla="*/ 16 h 1355"/>
                <a:gd name="T60" fmla="*/ 0 w 1388"/>
                <a:gd name="T61" fmla="*/ 13 h 1355"/>
                <a:gd name="T62" fmla="*/ 0 w 1388"/>
                <a:gd name="T63" fmla="*/ 11 h 1355"/>
                <a:gd name="T64" fmla="*/ 0 w 1388"/>
                <a:gd name="T65" fmla="*/ 10 h 1355"/>
                <a:gd name="T66" fmla="*/ 0 w 1388"/>
                <a:gd name="T67" fmla="*/ 8 h 1355"/>
                <a:gd name="T68" fmla="*/ 0 w 1388"/>
                <a:gd name="T69" fmla="*/ 9 h 1355"/>
                <a:gd name="T70" fmla="*/ 0 w 1388"/>
                <a:gd name="T71" fmla="*/ 7 h 1355"/>
                <a:gd name="T72" fmla="*/ 0 w 1388"/>
                <a:gd name="T73" fmla="*/ 6 h 1355"/>
                <a:gd name="T74" fmla="*/ 0 w 1388"/>
                <a:gd name="T75" fmla="*/ 7 h 1355"/>
                <a:gd name="T76" fmla="*/ 0 w 1388"/>
                <a:gd name="T77" fmla="*/ 6 h 1355"/>
                <a:gd name="T78" fmla="*/ 0 w 1388"/>
                <a:gd name="T79" fmla="*/ 4 h 1355"/>
                <a:gd name="T80" fmla="*/ 0 w 1388"/>
                <a:gd name="T81" fmla="*/ 4 h 1355"/>
                <a:gd name="T82" fmla="*/ 0 w 1388"/>
                <a:gd name="T83" fmla="*/ 3 h 13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8"/>
                <a:gd name="T127" fmla="*/ 0 h 1355"/>
                <a:gd name="T128" fmla="*/ 1388 w 1388"/>
                <a:gd name="T129" fmla="*/ 1355 h 13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8" h="1355">
                  <a:moveTo>
                    <a:pt x="221" y="201"/>
                  </a:moveTo>
                  <a:lnTo>
                    <a:pt x="501" y="0"/>
                  </a:lnTo>
                  <a:lnTo>
                    <a:pt x="634" y="36"/>
                  </a:lnTo>
                  <a:lnTo>
                    <a:pt x="698" y="100"/>
                  </a:lnTo>
                  <a:lnTo>
                    <a:pt x="960" y="125"/>
                  </a:lnTo>
                  <a:lnTo>
                    <a:pt x="968" y="795"/>
                  </a:lnTo>
                  <a:lnTo>
                    <a:pt x="1054" y="815"/>
                  </a:lnTo>
                  <a:lnTo>
                    <a:pt x="1093" y="895"/>
                  </a:lnTo>
                  <a:lnTo>
                    <a:pt x="1154" y="868"/>
                  </a:lnTo>
                  <a:lnTo>
                    <a:pt x="1280" y="1049"/>
                  </a:lnTo>
                  <a:lnTo>
                    <a:pt x="1388" y="1134"/>
                  </a:lnTo>
                  <a:lnTo>
                    <a:pt x="1384" y="1206"/>
                  </a:lnTo>
                  <a:lnTo>
                    <a:pt x="1247" y="1215"/>
                  </a:lnTo>
                  <a:lnTo>
                    <a:pt x="1187" y="993"/>
                  </a:lnTo>
                  <a:lnTo>
                    <a:pt x="755" y="774"/>
                  </a:lnTo>
                  <a:lnTo>
                    <a:pt x="767" y="843"/>
                  </a:lnTo>
                  <a:lnTo>
                    <a:pt x="669" y="932"/>
                  </a:lnTo>
                  <a:lnTo>
                    <a:pt x="653" y="899"/>
                  </a:lnTo>
                  <a:lnTo>
                    <a:pt x="626" y="899"/>
                  </a:lnTo>
                  <a:lnTo>
                    <a:pt x="548" y="1085"/>
                  </a:lnTo>
                  <a:lnTo>
                    <a:pt x="307" y="1268"/>
                  </a:lnTo>
                  <a:lnTo>
                    <a:pt x="69" y="1355"/>
                  </a:lnTo>
                  <a:lnTo>
                    <a:pt x="0" y="1343"/>
                  </a:lnTo>
                  <a:lnTo>
                    <a:pt x="274" y="1186"/>
                  </a:lnTo>
                  <a:lnTo>
                    <a:pt x="307" y="1186"/>
                  </a:lnTo>
                  <a:lnTo>
                    <a:pt x="407" y="1065"/>
                  </a:lnTo>
                  <a:lnTo>
                    <a:pt x="452" y="1061"/>
                  </a:lnTo>
                  <a:lnTo>
                    <a:pt x="520" y="969"/>
                  </a:lnTo>
                  <a:lnTo>
                    <a:pt x="497" y="928"/>
                  </a:lnTo>
                  <a:lnTo>
                    <a:pt x="350" y="948"/>
                  </a:lnTo>
                  <a:lnTo>
                    <a:pt x="250" y="718"/>
                  </a:lnTo>
                  <a:lnTo>
                    <a:pt x="307" y="614"/>
                  </a:lnTo>
                  <a:lnTo>
                    <a:pt x="399" y="577"/>
                  </a:lnTo>
                  <a:lnTo>
                    <a:pt x="366" y="485"/>
                  </a:lnTo>
                  <a:lnTo>
                    <a:pt x="270" y="528"/>
                  </a:lnTo>
                  <a:lnTo>
                    <a:pt x="198" y="395"/>
                  </a:lnTo>
                  <a:lnTo>
                    <a:pt x="278" y="363"/>
                  </a:lnTo>
                  <a:lnTo>
                    <a:pt x="350" y="399"/>
                  </a:lnTo>
                  <a:lnTo>
                    <a:pt x="383" y="379"/>
                  </a:lnTo>
                  <a:lnTo>
                    <a:pt x="323" y="266"/>
                  </a:lnTo>
                  <a:lnTo>
                    <a:pt x="217" y="258"/>
                  </a:lnTo>
                  <a:lnTo>
                    <a:pt x="221" y="201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656" y="776"/>
              <a:ext cx="324" cy="432"/>
            </a:xfrm>
            <a:custGeom>
              <a:avLst/>
              <a:gdLst>
                <a:gd name="T0" fmla="*/ 270 w 276"/>
                <a:gd name="T1" fmla="*/ 13 h 423"/>
                <a:gd name="T2" fmla="*/ 101 w 276"/>
                <a:gd name="T3" fmla="*/ 109 h 423"/>
                <a:gd name="T4" fmla="*/ 181 w 276"/>
                <a:gd name="T5" fmla="*/ 147 h 423"/>
                <a:gd name="T6" fmla="*/ 101 w 276"/>
                <a:gd name="T7" fmla="*/ 187 h 423"/>
                <a:gd name="T8" fmla="*/ 146 w 276"/>
                <a:gd name="T9" fmla="*/ 203 h 423"/>
                <a:gd name="T10" fmla="*/ 119 w 276"/>
                <a:gd name="T11" fmla="*/ 230 h 423"/>
                <a:gd name="T12" fmla="*/ 119 w 276"/>
                <a:gd name="T13" fmla="*/ 278 h 423"/>
                <a:gd name="T14" fmla="*/ 0 w 276"/>
                <a:gd name="T15" fmla="*/ 296 h 423"/>
                <a:gd name="T16" fmla="*/ 42 w 276"/>
                <a:gd name="T17" fmla="*/ 310 h 423"/>
                <a:gd name="T18" fmla="*/ 286 w 276"/>
                <a:gd name="T19" fmla="*/ 489 h 423"/>
                <a:gd name="T20" fmla="*/ 482 w 276"/>
                <a:gd name="T21" fmla="*/ 511 h 423"/>
                <a:gd name="T22" fmla="*/ 473 w 276"/>
                <a:gd name="T23" fmla="*/ 474 h 423"/>
                <a:gd name="T24" fmla="*/ 566 w 276"/>
                <a:gd name="T25" fmla="*/ 446 h 423"/>
                <a:gd name="T26" fmla="*/ 533 w 276"/>
                <a:gd name="T27" fmla="*/ 415 h 423"/>
                <a:gd name="T28" fmla="*/ 774 w 276"/>
                <a:gd name="T29" fmla="*/ 379 h 423"/>
                <a:gd name="T30" fmla="*/ 783 w 276"/>
                <a:gd name="T31" fmla="*/ 329 h 423"/>
                <a:gd name="T32" fmla="*/ 924 w 276"/>
                <a:gd name="T33" fmla="*/ 327 h 423"/>
                <a:gd name="T34" fmla="*/ 1039 w 276"/>
                <a:gd name="T35" fmla="*/ 287 h 423"/>
                <a:gd name="T36" fmla="*/ 1168 w 276"/>
                <a:gd name="T37" fmla="*/ 262 h 423"/>
                <a:gd name="T38" fmla="*/ 1168 w 276"/>
                <a:gd name="T39" fmla="*/ 230 h 423"/>
                <a:gd name="T40" fmla="*/ 990 w 276"/>
                <a:gd name="T41" fmla="*/ 220 h 423"/>
                <a:gd name="T42" fmla="*/ 951 w 276"/>
                <a:gd name="T43" fmla="*/ 186 h 423"/>
                <a:gd name="T44" fmla="*/ 765 w 276"/>
                <a:gd name="T45" fmla="*/ 181 h 423"/>
                <a:gd name="T46" fmla="*/ 617 w 276"/>
                <a:gd name="T47" fmla="*/ 34 h 423"/>
                <a:gd name="T48" fmla="*/ 553 w 276"/>
                <a:gd name="T49" fmla="*/ 0 h 423"/>
                <a:gd name="T50" fmla="*/ 371 w 276"/>
                <a:gd name="T51" fmla="*/ 10 h 423"/>
                <a:gd name="T52" fmla="*/ 335 w 276"/>
                <a:gd name="T53" fmla="*/ 22 h 423"/>
                <a:gd name="T54" fmla="*/ 270 w 276"/>
                <a:gd name="T55" fmla="*/ 13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6"/>
                <a:gd name="T85" fmla="*/ 0 h 423"/>
                <a:gd name="T86" fmla="*/ 276 w 276"/>
                <a:gd name="T87" fmla="*/ 423 h 4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6" h="423">
                  <a:moveTo>
                    <a:pt x="64" y="13"/>
                  </a:moveTo>
                  <a:lnTo>
                    <a:pt x="23" y="91"/>
                  </a:lnTo>
                  <a:lnTo>
                    <a:pt x="43" y="120"/>
                  </a:lnTo>
                  <a:lnTo>
                    <a:pt x="23" y="155"/>
                  </a:lnTo>
                  <a:lnTo>
                    <a:pt x="35" y="167"/>
                  </a:lnTo>
                  <a:lnTo>
                    <a:pt x="27" y="191"/>
                  </a:lnTo>
                  <a:lnTo>
                    <a:pt x="27" y="230"/>
                  </a:lnTo>
                  <a:lnTo>
                    <a:pt x="0" y="245"/>
                  </a:lnTo>
                  <a:lnTo>
                    <a:pt x="10" y="257"/>
                  </a:lnTo>
                  <a:lnTo>
                    <a:pt x="68" y="404"/>
                  </a:lnTo>
                  <a:lnTo>
                    <a:pt x="114" y="423"/>
                  </a:lnTo>
                  <a:lnTo>
                    <a:pt x="112" y="392"/>
                  </a:lnTo>
                  <a:lnTo>
                    <a:pt x="134" y="369"/>
                  </a:lnTo>
                  <a:lnTo>
                    <a:pt x="126" y="344"/>
                  </a:lnTo>
                  <a:lnTo>
                    <a:pt x="183" y="313"/>
                  </a:lnTo>
                  <a:lnTo>
                    <a:pt x="185" y="272"/>
                  </a:lnTo>
                  <a:lnTo>
                    <a:pt x="218" y="270"/>
                  </a:lnTo>
                  <a:lnTo>
                    <a:pt x="245" y="238"/>
                  </a:lnTo>
                  <a:lnTo>
                    <a:pt x="276" y="217"/>
                  </a:lnTo>
                  <a:lnTo>
                    <a:pt x="276" y="191"/>
                  </a:lnTo>
                  <a:lnTo>
                    <a:pt x="233" y="183"/>
                  </a:lnTo>
                  <a:lnTo>
                    <a:pt x="225" y="154"/>
                  </a:lnTo>
                  <a:lnTo>
                    <a:pt x="181" y="150"/>
                  </a:lnTo>
                  <a:lnTo>
                    <a:pt x="146" y="25"/>
                  </a:lnTo>
                  <a:lnTo>
                    <a:pt x="130" y="0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64" y="1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204" y="1699"/>
              <a:ext cx="404" cy="169"/>
            </a:xfrm>
            <a:custGeom>
              <a:avLst/>
              <a:gdLst>
                <a:gd name="T0" fmla="*/ 0 w 355"/>
                <a:gd name="T1" fmla="*/ 186 h 146"/>
                <a:gd name="T2" fmla="*/ 843 w 355"/>
                <a:gd name="T3" fmla="*/ 0 h 146"/>
                <a:gd name="T4" fmla="*/ 986 w 355"/>
                <a:gd name="T5" fmla="*/ 373 h 146"/>
                <a:gd name="T6" fmla="*/ 1133 w 355"/>
                <a:gd name="T7" fmla="*/ 332 h 146"/>
                <a:gd name="T8" fmla="*/ 1135 w 355"/>
                <a:gd name="T9" fmla="*/ 516 h 146"/>
                <a:gd name="T10" fmla="*/ 1021 w 355"/>
                <a:gd name="T11" fmla="*/ 545 h 146"/>
                <a:gd name="T12" fmla="*/ 912 w 355"/>
                <a:gd name="T13" fmla="*/ 424 h 146"/>
                <a:gd name="T14" fmla="*/ 843 w 355"/>
                <a:gd name="T15" fmla="*/ 273 h 146"/>
                <a:gd name="T16" fmla="*/ 834 w 355"/>
                <a:gd name="T17" fmla="*/ 67 h 146"/>
                <a:gd name="T18" fmla="*/ 782 w 355"/>
                <a:gd name="T19" fmla="*/ 170 h 146"/>
                <a:gd name="T20" fmla="*/ 841 w 355"/>
                <a:gd name="T21" fmla="*/ 478 h 146"/>
                <a:gd name="T22" fmla="*/ 594 w 355"/>
                <a:gd name="T23" fmla="*/ 526 h 146"/>
                <a:gd name="T24" fmla="*/ 585 w 355"/>
                <a:gd name="T25" fmla="*/ 301 h 146"/>
                <a:gd name="T26" fmla="*/ 430 w 355"/>
                <a:gd name="T27" fmla="*/ 204 h 146"/>
                <a:gd name="T28" fmla="*/ 302 w 355"/>
                <a:gd name="T29" fmla="*/ 176 h 146"/>
                <a:gd name="T30" fmla="*/ 32 w 355"/>
                <a:gd name="T31" fmla="*/ 332 h 146"/>
                <a:gd name="T32" fmla="*/ 0 w 355"/>
                <a:gd name="T33" fmla="*/ 186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5"/>
                <a:gd name="T52" fmla="*/ 0 h 146"/>
                <a:gd name="T53" fmla="*/ 355 w 35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5" h="146">
                  <a:moveTo>
                    <a:pt x="0" y="50"/>
                  </a:moveTo>
                  <a:lnTo>
                    <a:pt x="264" y="0"/>
                  </a:lnTo>
                  <a:lnTo>
                    <a:pt x="308" y="100"/>
                  </a:lnTo>
                  <a:lnTo>
                    <a:pt x="354" y="89"/>
                  </a:lnTo>
                  <a:lnTo>
                    <a:pt x="355" y="139"/>
                  </a:lnTo>
                  <a:lnTo>
                    <a:pt x="318" y="146"/>
                  </a:lnTo>
                  <a:lnTo>
                    <a:pt x="285" y="113"/>
                  </a:lnTo>
                  <a:lnTo>
                    <a:pt x="264" y="73"/>
                  </a:lnTo>
                  <a:lnTo>
                    <a:pt x="260" y="18"/>
                  </a:lnTo>
                  <a:lnTo>
                    <a:pt x="244" y="46"/>
                  </a:lnTo>
                  <a:lnTo>
                    <a:pt x="263" y="129"/>
                  </a:lnTo>
                  <a:lnTo>
                    <a:pt x="185" y="141"/>
                  </a:lnTo>
                  <a:lnTo>
                    <a:pt x="183" y="80"/>
                  </a:lnTo>
                  <a:lnTo>
                    <a:pt x="135" y="54"/>
                  </a:lnTo>
                  <a:lnTo>
                    <a:pt x="94" y="47"/>
                  </a:lnTo>
                  <a:lnTo>
                    <a:pt x="10" y="8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900" y="768"/>
              <a:ext cx="533" cy="398"/>
            </a:xfrm>
            <a:custGeom>
              <a:avLst/>
              <a:gdLst>
                <a:gd name="T0" fmla="*/ 376 w 469"/>
                <a:gd name="T1" fmla="*/ 0 h 344"/>
                <a:gd name="T2" fmla="*/ 680 w 469"/>
                <a:gd name="T3" fmla="*/ 102 h 344"/>
                <a:gd name="T4" fmla="*/ 913 w 469"/>
                <a:gd name="T5" fmla="*/ 162 h 344"/>
                <a:gd name="T6" fmla="*/ 1024 w 469"/>
                <a:gd name="T7" fmla="*/ 194 h 344"/>
                <a:gd name="T8" fmla="*/ 1140 w 469"/>
                <a:gd name="T9" fmla="*/ 213 h 344"/>
                <a:gd name="T10" fmla="*/ 1296 w 469"/>
                <a:gd name="T11" fmla="*/ 246 h 344"/>
                <a:gd name="T12" fmla="*/ 1484 w 469"/>
                <a:gd name="T13" fmla="*/ 287 h 344"/>
                <a:gd name="T14" fmla="*/ 1363 w 469"/>
                <a:gd name="T15" fmla="*/ 1278 h 344"/>
                <a:gd name="T16" fmla="*/ 789 w 469"/>
                <a:gd name="T17" fmla="*/ 1136 h 344"/>
                <a:gd name="T18" fmla="*/ 710 w 469"/>
                <a:gd name="T19" fmla="*/ 1202 h 344"/>
                <a:gd name="T20" fmla="*/ 606 w 469"/>
                <a:gd name="T21" fmla="*/ 1105 h 344"/>
                <a:gd name="T22" fmla="*/ 513 w 469"/>
                <a:gd name="T23" fmla="*/ 1202 h 344"/>
                <a:gd name="T24" fmla="*/ 430 w 469"/>
                <a:gd name="T25" fmla="*/ 1118 h 344"/>
                <a:gd name="T26" fmla="*/ 192 w 469"/>
                <a:gd name="T27" fmla="*/ 1105 h 344"/>
                <a:gd name="T28" fmla="*/ 225 w 469"/>
                <a:gd name="T29" fmla="*/ 939 h 344"/>
                <a:gd name="T30" fmla="*/ 53 w 469"/>
                <a:gd name="T31" fmla="*/ 923 h 344"/>
                <a:gd name="T32" fmla="*/ 39 w 469"/>
                <a:gd name="T33" fmla="*/ 831 h 344"/>
                <a:gd name="T34" fmla="*/ 68 w 469"/>
                <a:gd name="T35" fmla="*/ 737 h 344"/>
                <a:gd name="T36" fmla="*/ 28 w 469"/>
                <a:gd name="T37" fmla="*/ 648 h 344"/>
                <a:gd name="T38" fmla="*/ 36 w 469"/>
                <a:gd name="T39" fmla="*/ 396 h 344"/>
                <a:gd name="T40" fmla="*/ 0 w 469"/>
                <a:gd name="T41" fmla="*/ 208 h 344"/>
                <a:gd name="T42" fmla="*/ 22 w 469"/>
                <a:gd name="T43" fmla="*/ 137 h 344"/>
                <a:gd name="T44" fmla="*/ 95 w 469"/>
                <a:gd name="T45" fmla="*/ 162 h 344"/>
                <a:gd name="T46" fmla="*/ 176 w 469"/>
                <a:gd name="T47" fmla="*/ 277 h 344"/>
                <a:gd name="T48" fmla="*/ 320 w 469"/>
                <a:gd name="T49" fmla="*/ 304 h 344"/>
                <a:gd name="T50" fmla="*/ 357 w 469"/>
                <a:gd name="T51" fmla="*/ 395 h 344"/>
                <a:gd name="T52" fmla="*/ 286 w 469"/>
                <a:gd name="T53" fmla="*/ 395 h 344"/>
                <a:gd name="T54" fmla="*/ 281 w 469"/>
                <a:gd name="T55" fmla="*/ 472 h 344"/>
                <a:gd name="T56" fmla="*/ 320 w 469"/>
                <a:gd name="T57" fmla="*/ 484 h 344"/>
                <a:gd name="T58" fmla="*/ 342 w 469"/>
                <a:gd name="T59" fmla="*/ 562 h 344"/>
                <a:gd name="T60" fmla="*/ 249 w 469"/>
                <a:gd name="T61" fmla="*/ 616 h 344"/>
                <a:gd name="T62" fmla="*/ 249 w 469"/>
                <a:gd name="T63" fmla="*/ 672 h 344"/>
                <a:gd name="T64" fmla="*/ 351 w 469"/>
                <a:gd name="T65" fmla="*/ 672 h 344"/>
                <a:gd name="T66" fmla="*/ 376 w 469"/>
                <a:gd name="T67" fmla="*/ 536 h 344"/>
                <a:gd name="T68" fmla="*/ 448 w 469"/>
                <a:gd name="T69" fmla="*/ 454 h 344"/>
                <a:gd name="T70" fmla="*/ 357 w 469"/>
                <a:gd name="T71" fmla="*/ 239 h 344"/>
                <a:gd name="T72" fmla="*/ 416 w 469"/>
                <a:gd name="T73" fmla="*/ 168 h 344"/>
                <a:gd name="T74" fmla="*/ 376 w 469"/>
                <a:gd name="T75" fmla="*/ 0 h 3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9"/>
                <a:gd name="T115" fmla="*/ 0 h 344"/>
                <a:gd name="T116" fmla="*/ 469 w 469"/>
                <a:gd name="T117" fmla="*/ 344 h 3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9" h="344">
                  <a:moveTo>
                    <a:pt x="119" y="0"/>
                  </a:moveTo>
                  <a:lnTo>
                    <a:pt x="215" y="27"/>
                  </a:lnTo>
                  <a:lnTo>
                    <a:pt x="288" y="44"/>
                  </a:lnTo>
                  <a:lnTo>
                    <a:pt x="324" y="52"/>
                  </a:lnTo>
                  <a:lnTo>
                    <a:pt x="361" y="57"/>
                  </a:lnTo>
                  <a:lnTo>
                    <a:pt x="410" y="66"/>
                  </a:lnTo>
                  <a:lnTo>
                    <a:pt x="469" y="77"/>
                  </a:lnTo>
                  <a:lnTo>
                    <a:pt x="431" y="344"/>
                  </a:lnTo>
                  <a:lnTo>
                    <a:pt x="249" y="306"/>
                  </a:lnTo>
                  <a:lnTo>
                    <a:pt x="224" y="323"/>
                  </a:lnTo>
                  <a:lnTo>
                    <a:pt x="191" y="297"/>
                  </a:lnTo>
                  <a:lnTo>
                    <a:pt x="162" y="323"/>
                  </a:lnTo>
                  <a:lnTo>
                    <a:pt x="136" y="301"/>
                  </a:lnTo>
                  <a:lnTo>
                    <a:pt x="61" y="297"/>
                  </a:lnTo>
                  <a:lnTo>
                    <a:pt x="71" y="253"/>
                  </a:lnTo>
                  <a:lnTo>
                    <a:pt x="17" y="249"/>
                  </a:lnTo>
                  <a:lnTo>
                    <a:pt x="12" y="224"/>
                  </a:lnTo>
                  <a:lnTo>
                    <a:pt x="22" y="198"/>
                  </a:lnTo>
                  <a:lnTo>
                    <a:pt x="9" y="174"/>
                  </a:lnTo>
                  <a:lnTo>
                    <a:pt x="11" y="107"/>
                  </a:lnTo>
                  <a:lnTo>
                    <a:pt x="0" y="56"/>
                  </a:lnTo>
                  <a:lnTo>
                    <a:pt x="7" y="36"/>
                  </a:lnTo>
                  <a:lnTo>
                    <a:pt x="30" y="44"/>
                  </a:lnTo>
                  <a:lnTo>
                    <a:pt x="55" y="74"/>
                  </a:lnTo>
                  <a:lnTo>
                    <a:pt x="101" y="81"/>
                  </a:lnTo>
                  <a:lnTo>
                    <a:pt x="113" y="106"/>
                  </a:lnTo>
                  <a:lnTo>
                    <a:pt x="91" y="106"/>
                  </a:lnTo>
                  <a:lnTo>
                    <a:pt x="88" y="127"/>
                  </a:lnTo>
                  <a:lnTo>
                    <a:pt x="101" y="130"/>
                  </a:lnTo>
                  <a:lnTo>
                    <a:pt x="107" y="151"/>
                  </a:lnTo>
                  <a:lnTo>
                    <a:pt x="79" y="166"/>
                  </a:lnTo>
                  <a:lnTo>
                    <a:pt x="79" y="181"/>
                  </a:lnTo>
                  <a:lnTo>
                    <a:pt x="111" y="181"/>
                  </a:lnTo>
                  <a:lnTo>
                    <a:pt x="119" y="144"/>
                  </a:lnTo>
                  <a:lnTo>
                    <a:pt x="142" y="122"/>
                  </a:lnTo>
                  <a:lnTo>
                    <a:pt x="113" y="64"/>
                  </a:lnTo>
                  <a:lnTo>
                    <a:pt x="132" y="45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73" y="1056"/>
              <a:ext cx="666" cy="518"/>
            </a:xfrm>
            <a:custGeom>
              <a:avLst/>
              <a:gdLst>
                <a:gd name="T0" fmla="*/ 189 w 585"/>
                <a:gd name="T1" fmla="*/ 0 h 447"/>
                <a:gd name="T2" fmla="*/ 163 w 585"/>
                <a:gd name="T3" fmla="*/ 16 h 447"/>
                <a:gd name="T4" fmla="*/ 149 w 585"/>
                <a:gd name="T5" fmla="*/ 76 h 447"/>
                <a:gd name="T6" fmla="*/ 132 w 585"/>
                <a:gd name="T7" fmla="*/ 127 h 447"/>
                <a:gd name="T8" fmla="*/ 121 w 585"/>
                <a:gd name="T9" fmla="*/ 168 h 447"/>
                <a:gd name="T10" fmla="*/ 106 w 585"/>
                <a:gd name="T11" fmla="*/ 213 h 447"/>
                <a:gd name="T12" fmla="*/ 88 w 585"/>
                <a:gd name="T13" fmla="*/ 257 h 447"/>
                <a:gd name="T14" fmla="*/ 65 w 585"/>
                <a:gd name="T15" fmla="*/ 307 h 447"/>
                <a:gd name="T16" fmla="*/ 34 w 585"/>
                <a:gd name="T17" fmla="*/ 365 h 447"/>
                <a:gd name="T18" fmla="*/ 0 w 585"/>
                <a:gd name="T19" fmla="*/ 421 h 447"/>
                <a:gd name="T20" fmla="*/ 0 w 585"/>
                <a:gd name="T21" fmla="*/ 541 h 447"/>
                <a:gd name="T22" fmla="*/ 484 w 585"/>
                <a:gd name="T23" fmla="*/ 645 h 447"/>
                <a:gd name="T24" fmla="*/ 708 w 585"/>
                <a:gd name="T25" fmla="*/ 695 h 447"/>
                <a:gd name="T26" fmla="*/ 755 w 585"/>
                <a:gd name="T27" fmla="*/ 453 h 447"/>
                <a:gd name="T28" fmla="*/ 784 w 585"/>
                <a:gd name="T29" fmla="*/ 432 h 447"/>
                <a:gd name="T30" fmla="*/ 757 w 585"/>
                <a:gd name="T31" fmla="*/ 380 h 447"/>
                <a:gd name="T32" fmla="*/ 770 w 585"/>
                <a:gd name="T33" fmla="*/ 323 h 447"/>
                <a:gd name="T34" fmla="*/ 863 w 585"/>
                <a:gd name="T35" fmla="*/ 232 h 447"/>
                <a:gd name="T36" fmla="*/ 799 w 585"/>
                <a:gd name="T37" fmla="*/ 147 h 447"/>
                <a:gd name="T38" fmla="*/ 532 w 585"/>
                <a:gd name="T39" fmla="*/ 88 h 447"/>
                <a:gd name="T40" fmla="*/ 494 w 585"/>
                <a:gd name="T41" fmla="*/ 115 h 447"/>
                <a:gd name="T42" fmla="*/ 446 w 585"/>
                <a:gd name="T43" fmla="*/ 71 h 447"/>
                <a:gd name="T44" fmla="*/ 403 w 585"/>
                <a:gd name="T45" fmla="*/ 116 h 447"/>
                <a:gd name="T46" fmla="*/ 362 w 585"/>
                <a:gd name="T47" fmla="*/ 71 h 447"/>
                <a:gd name="T48" fmla="*/ 255 w 585"/>
                <a:gd name="T49" fmla="*/ 75 h 447"/>
                <a:gd name="T50" fmla="*/ 269 w 585"/>
                <a:gd name="T51" fmla="*/ 7 h 447"/>
                <a:gd name="T52" fmla="*/ 189 w 585"/>
                <a:gd name="T53" fmla="*/ 0 h 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5"/>
                <a:gd name="T82" fmla="*/ 0 h 447"/>
                <a:gd name="T83" fmla="*/ 585 w 585"/>
                <a:gd name="T84" fmla="*/ 447 h 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5" h="447">
                  <a:moveTo>
                    <a:pt x="128" y="0"/>
                  </a:moveTo>
                  <a:lnTo>
                    <a:pt x="111" y="10"/>
                  </a:lnTo>
                  <a:lnTo>
                    <a:pt x="101" y="49"/>
                  </a:lnTo>
                  <a:lnTo>
                    <a:pt x="90" y="82"/>
                  </a:lnTo>
                  <a:lnTo>
                    <a:pt x="82" y="108"/>
                  </a:lnTo>
                  <a:lnTo>
                    <a:pt x="72" y="137"/>
                  </a:lnTo>
                  <a:lnTo>
                    <a:pt x="60" y="166"/>
                  </a:lnTo>
                  <a:lnTo>
                    <a:pt x="44" y="198"/>
                  </a:lnTo>
                  <a:lnTo>
                    <a:pt x="23" y="235"/>
                  </a:lnTo>
                  <a:lnTo>
                    <a:pt x="0" y="270"/>
                  </a:lnTo>
                  <a:lnTo>
                    <a:pt x="0" y="348"/>
                  </a:lnTo>
                  <a:lnTo>
                    <a:pt x="328" y="415"/>
                  </a:lnTo>
                  <a:lnTo>
                    <a:pt x="480" y="447"/>
                  </a:lnTo>
                  <a:lnTo>
                    <a:pt x="511" y="291"/>
                  </a:lnTo>
                  <a:lnTo>
                    <a:pt x="531" y="278"/>
                  </a:lnTo>
                  <a:lnTo>
                    <a:pt x="513" y="244"/>
                  </a:lnTo>
                  <a:lnTo>
                    <a:pt x="522" y="208"/>
                  </a:lnTo>
                  <a:lnTo>
                    <a:pt x="585" y="149"/>
                  </a:lnTo>
                  <a:lnTo>
                    <a:pt x="542" y="95"/>
                  </a:lnTo>
                  <a:lnTo>
                    <a:pt x="360" y="57"/>
                  </a:lnTo>
                  <a:lnTo>
                    <a:pt x="335" y="73"/>
                  </a:lnTo>
                  <a:lnTo>
                    <a:pt x="302" y="46"/>
                  </a:lnTo>
                  <a:lnTo>
                    <a:pt x="273" y="74"/>
                  </a:lnTo>
                  <a:lnTo>
                    <a:pt x="245" y="46"/>
                  </a:lnTo>
                  <a:lnTo>
                    <a:pt x="173" y="48"/>
                  </a:lnTo>
                  <a:lnTo>
                    <a:pt x="182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20" y="1456"/>
              <a:ext cx="701" cy="1102"/>
            </a:xfrm>
            <a:custGeom>
              <a:avLst/>
              <a:gdLst>
                <a:gd name="T0" fmla="*/ 68 w 616"/>
                <a:gd name="T1" fmla="*/ 0 h 952"/>
                <a:gd name="T2" fmla="*/ 488 w 616"/>
                <a:gd name="T3" fmla="*/ 88 h 952"/>
                <a:gd name="T4" fmla="*/ 396 w 616"/>
                <a:gd name="T5" fmla="*/ 522 h 952"/>
                <a:gd name="T6" fmla="*/ 865 w 616"/>
                <a:gd name="T7" fmla="*/ 1184 h 952"/>
                <a:gd name="T8" fmla="*/ 908 w 616"/>
                <a:gd name="T9" fmla="*/ 1269 h 952"/>
                <a:gd name="T10" fmla="*/ 864 w 616"/>
                <a:gd name="T11" fmla="*/ 1309 h 952"/>
                <a:gd name="T12" fmla="*/ 834 w 616"/>
                <a:gd name="T13" fmla="*/ 1384 h 952"/>
                <a:gd name="T14" fmla="*/ 808 w 616"/>
                <a:gd name="T15" fmla="*/ 1426 h 952"/>
                <a:gd name="T16" fmla="*/ 836 w 616"/>
                <a:gd name="T17" fmla="*/ 1464 h 952"/>
                <a:gd name="T18" fmla="*/ 789 w 616"/>
                <a:gd name="T19" fmla="*/ 1477 h 952"/>
                <a:gd name="T20" fmla="*/ 513 w 616"/>
                <a:gd name="T21" fmla="*/ 1468 h 952"/>
                <a:gd name="T22" fmla="*/ 495 w 616"/>
                <a:gd name="T23" fmla="*/ 1380 h 952"/>
                <a:gd name="T24" fmla="*/ 447 w 616"/>
                <a:gd name="T25" fmla="*/ 1317 h 952"/>
                <a:gd name="T26" fmla="*/ 411 w 616"/>
                <a:gd name="T27" fmla="*/ 1295 h 952"/>
                <a:gd name="T28" fmla="*/ 403 w 616"/>
                <a:gd name="T29" fmla="*/ 1250 h 952"/>
                <a:gd name="T30" fmla="*/ 373 w 616"/>
                <a:gd name="T31" fmla="*/ 1225 h 952"/>
                <a:gd name="T32" fmla="*/ 344 w 616"/>
                <a:gd name="T33" fmla="*/ 1193 h 952"/>
                <a:gd name="T34" fmla="*/ 335 w 616"/>
                <a:gd name="T35" fmla="*/ 1160 h 952"/>
                <a:gd name="T36" fmla="*/ 307 w 616"/>
                <a:gd name="T37" fmla="*/ 1139 h 952"/>
                <a:gd name="T38" fmla="*/ 264 w 616"/>
                <a:gd name="T39" fmla="*/ 1151 h 952"/>
                <a:gd name="T40" fmla="*/ 215 w 616"/>
                <a:gd name="T41" fmla="*/ 1132 h 952"/>
                <a:gd name="T42" fmla="*/ 215 w 616"/>
                <a:gd name="T43" fmla="*/ 1114 h 952"/>
                <a:gd name="T44" fmla="*/ 214 w 616"/>
                <a:gd name="T45" fmla="*/ 1073 h 952"/>
                <a:gd name="T46" fmla="*/ 195 w 616"/>
                <a:gd name="T47" fmla="*/ 1028 h 952"/>
                <a:gd name="T48" fmla="*/ 191 w 616"/>
                <a:gd name="T49" fmla="*/ 992 h 952"/>
                <a:gd name="T50" fmla="*/ 171 w 616"/>
                <a:gd name="T51" fmla="*/ 958 h 952"/>
                <a:gd name="T52" fmla="*/ 178 w 616"/>
                <a:gd name="T53" fmla="*/ 927 h 952"/>
                <a:gd name="T54" fmla="*/ 116 w 616"/>
                <a:gd name="T55" fmla="*/ 852 h 952"/>
                <a:gd name="T56" fmla="*/ 116 w 616"/>
                <a:gd name="T57" fmla="*/ 809 h 952"/>
                <a:gd name="T58" fmla="*/ 148 w 616"/>
                <a:gd name="T59" fmla="*/ 793 h 952"/>
                <a:gd name="T60" fmla="*/ 148 w 616"/>
                <a:gd name="T61" fmla="*/ 766 h 952"/>
                <a:gd name="T62" fmla="*/ 116 w 616"/>
                <a:gd name="T63" fmla="*/ 758 h 952"/>
                <a:gd name="T64" fmla="*/ 104 w 616"/>
                <a:gd name="T65" fmla="*/ 717 h 952"/>
                <a:gd name="T66" fmla="*/ 86 w 616"/>
                <a:gd name="T67" fmla="*/ 646 h 952"/>
                <a:gd name="T68" fmla="*/ 132 w 616"/>
                <a:gd name="T69" fmla="*/ 683 h 952"/>
                <a:gd name="T70" fmla="*/ 115 w 616"/>
                <a:gd name="T71" fmla="*/ 632 h 952"/>
                <a:gd name="T72" fmla="*/ 148 w 616"/>
                <a:gd name="T73" fmla="*/ 632 h 952"/>
                <a:gd name="T74" fmla="*/ 148 w 616"/>
                <a:gd name="T75" fmla="*/ 597 h 952"/>
                <a:gd name="T76" fmla="*/ 115 w 616"/>
                <a:gd name="T77" fmla="*/ 572 h 952"/>
                <a:gd name="T78" fmla="*/ 98 w 616"/>
                <a:gd name="T79" fmla="*/ 607 h 952"/>
                <a:gd name="T80" fmla="*/ 68 w 616"/>
                <a:gd name="T81" fmla="*/ 594 h 952"/>
                <a:gd name="T82" fmla="*/ 11 w 616"/>
                <a:gd name="T83" fmla="*/ 431 h 952"/>
                <a:gd name="T84" fmla="*/ 26 w 616"/>
                <a:gd name="T85" fmla="*/ 311 h 952"/>
                <a:gd name="T86" fmla="*/ 0 w 616"/>
                <a:gd name="T87" fmla="*/ 244 h 952"/>
                <a:gd name="T88" fmla="*/ 13 w 616"/>
                <a:gd name="T89" fmla="*/ 193 h 952"/>
                <a:gd name="T90" fmla="*/ 43 w 616"/>
                <a:gd name="T91" fmla="*/ 181 h 952"/>
                <a:gd name="T92" fmla="*/ 68 w 616"/>
                <a:gd name="T93" fmla="*/ 101 h 952"/>
                <a:gd name="T94" fmla="*/ 68 w 616"/>
                <a:gd name="T95" fmla="*/ 0 h 9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952"/>
                <a:gd name="T146" fmla="*/ 616 w 616"/>
                <a:gd name="T147" fmla="*/ 952 h 9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952">
                  <a:moveTo>
                    <a:pt x="47" y="0"/>
                  </a:moveTo>
                  <a:lnTo>
                    <a:pt x="331" y="57"/>
                  </a:lnTo>
                  <a:lnTo>
                    <a:pt x="269" y="337"/>
                  </a:lnTo>
                  <a:lnTo>
                    <a:pt x="587" y="764"/>
                  </a:lnTo>
                  <a:lnTo>
                    <a:pt x="616" y="818"/>
                  </a:lnTo>
                  <a:lnTo>
                    <a:pt x="586" y="844"/>
                  </a:lnTo>
                  <a:lnTo>
                    <a:pt x="566" y="892"/>
                  </a:lnTo>
                  <a:lnTo>
                    <a:pt x="548" y="919"/>
                  </a:lnTo>
                  <a:lnTo>
                    <a:pt x="568" y="944"/>
                  </a:lnTo>
                  <a:lnTo>
                    <a:pt x="535" y="952"/>
                  </a:lnTo>
                  <a:lnTo>
                    <a:pt x="348" y="946"/>
                  </a:lnTo>
                  <a:lnTo>
                    <a:pt x="336" y="890"/>
                  </a:lnTo>
                  <a:lnTo>
                    <a:pt x="303" y="849"/>
                  </a:lnTo>
                  <a:lnTo>
                    <a:pt x="279" y="835"/>
                  </a:lnTo>
                  <a:lnTo>
                    <a:pt x="273" y="806"/>
                  </a:lnTo>
                  <a:lnTo>
                    <a:pt x="253" y="790"/>
                  </a:lnTo>
                  <a:lnTo>
                    <a:pt x="233" y="770"/>
                  </a:lnTo>
                  <a:lnTo>
                    <a:pt x="227" y="748"/>
                  </a:lnTo>
                  <a:lnTo>
                    <a:pt x="208" y="734"/>
                  </a:lnTo>
                  <a:lnTo>
                    <a:pt x="179" y="742"/>
                  </a:lnTo>
                  <a:lnTo>
                    <a:pt x="146" y="730"/>
                  </a:lnTo>
                  <a:lnTo>
                    <a:pt x="146" y="718"/>
                  </a:lnTo>
                  <a:lnTo>
                    <a:pt x="145" y="692"/>
                  </a:lnTo>
                  <a:lnTo>
                    <a:pt x="132" y="663"/>
                  </a:lnTo>
                  <a:lnTo>
                    <a:pt x="130" y="639"/>
                  </a:lnTo>
                  <a:lnTo>
                    <a:pt x="116" y="618"/>
                  </a:lnTo>
                  <a:lnTo>
                    <a:pt x="120" y="598"/>
                  </a:lnTo>
                  <a:lnTo>
                    <a:pt x="79" y="549"/>
                  </a:lnTo>
                  <a:lnTo>
                    <a:pt x="79" y="522"/>
                  </a:lnTo>
                  <a:lnTo>
                    <a:pt x="100" y="511"/>
                  </a:lnTo>
                  <a:lnTo>
                    <a:pt x="100" y="494"/>
                  </a:lnTo>
                  <a:lnTo>
                    <a:pt x="79" y="489"/>
                  </a:lnTo>
                  <a:lnTo>
                    <a:pt x="70" y="462"/>
                  </a:lnTo>
                  <a:lnTo>
                    <a:pt x="59" y="416"/>
                  </a:lnTo>
                  <a:lnTo>
                    <a:pt x="90" y="441"/>
                  </a:lnTo>
                  <a:lnTo>
                    <a:pt x="78" y="408"/>
                  </a:lnTo>
                  <a:lnTo>
                    <a:pt x="100" y="408"/>
                  </a:lnTo>
                  <a:lnTo>
                    <a:pt x="100" y="385"/>
                  </a:lnTo>
                  <a:lnTo>
                    <a:pt x="78" y="369"/>
                  </a:lnTo>
                  <a:lnTo>
                    <a:pt x="67" y="391"/>
                  </a:lnTo>
                  <a:lnTo>
                    <a:pt x="47" y="383"/>
                  </a:lnTo>
                  <a:lnTo>
                    <a:pt x="8" y="277"/>
                  </a:lnTo>
                  <a:lnTo>
                    <a:pt x="18" y="200"/>
                  </a:lnTo>
                  <a:lnTo>
                    <a:pt x="0" y="157"/>
                  </a:lnTo>
                  <a:lnTo>
                    <a:pt x="9" y="124"/>
                  </a:lnTo>
                  <a:lnTo>
                    <a:pt x="29" y="117"/>
                  </a:lnTo>
                  <a:lnTo>
                    <a:pt x="47" y="6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026" y="1525"/>
              <a:ext cx="530" cy="816"/>
            </a:xfrm>
            <a:custGeom>
              <a:avLst/>
              <a:gdLst>
                <a:gd name="T0" fmla="*/ 185 w 466"/>
                <a:gd name="T1" fmla="*/ 0 h 704"/>
                <a:gd name="T2" fmla="*/ 0 w 466"/>
                <a:gd name="T3" fmla="*/ 1050 h 704"/>
                <a:gd name="T4" fmla="*/ 1010 w 466"/>
                <a:gd name="T5" fmla="*/ 2657 h 704"/>
                <a:gd name="T6" fmla="*/ 1073 w 466"/>
                <a:gd name="T7" fmla="*/ 2586 h 704"/>
                <a:gd name="T8" fmla="*/ 1065 w 466"/>
                <a:gd name="T9" fmla="*/ 2272 h 704"/>
                <a:gd name="T10" fmla="*/ 1196 w 466"/>
                <a:gd name="T11" fmla="*/ 2298 h 704"/>
                <a:gd name="T12" fmla="*/ 1326 w 466"/>
                <a:gd name="T13" fmla="*/ 1325 h 704"/>
                <a:gd name="T14" fmla="*/ 1413 w 466"/>
                <a:gd name="T15" fmla="*/ 658 h 704"/>
                <a:gd name="T16" fmla="*/ 1435 w 466"/>
                <a:gd name="T17" fmla="*/ 458 h 704"/>
                <a:gd name="T18" fmla="*/ 1485 w 466"/>
                <a:gd name="T19" fmla="*/ 285 h 704"/>
                <a:gd name="T20" fmla="*/ 815 w 466"/>
                <a:gd name="T21" fmla="*/ 160 h 704"/>
                <a:gd name="T22" fmla="*/ 185 w 466"/>
                <a:gd name="T23" fmla="*/ 0 h 7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6"/>
                <a:gd name="T37" fmla="*/ 0 h 704"/>
                <a:gd name="T38" fmla="*/ 466 w 466"/>
                <a:gd name="T39" fmla="*/ 704 h 7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6" h="704">
                  <a:moveTo>
                    <a:pt x="59" y="0"/>
                  </a:moveTo>
                  <a:lnTo>
                    <a:pt x="0" y="279"/>
                  </a:lnTo>
                  <a:lnTo>
                    <a:pt x="317" y="704"/>
                  </a:lnTo>
                  <a:lnTo>
                    <a:pt x="337" y="685"/>
                  </a:lnTo>
                  <a:lnTo>
                    <a:pt x="335" y="601"/>
                  </a:lnTo>
                  <a:lnTo>
                    <a:pt x="375" y="608"/>
                  </a:lnTo>
                  <a:lnTo>
                    <a:pt x="416" y="350"/>
                  </a:lnTo>
                  <a:lnTo>
                    <a:pt x="443" y="175"/>
                  </a:lnTo>
                  <a:lnTo>
                    <a:pt x="451" y="122"/>
                  </a:lnTo>
                  <a:lnTo>
                    <a:pt x="466" y="75"/>
                  </a:lnTo>
                  <a:lnTo>
                    <a:pt x="25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317" y="856"/>
              <a:ext cx="478" cy="788"/>
            </a:xfrm>
            <a:custGeom>
              <a:avLst/>
              <a:gdLst>
                <a:gd name="T0" fmla="*/ 328 w 420"/>
                <a:gd name="T1" fmla="*/ 0 h 680"/>
                <a:gd name="T2" fmla="*/ 205 w 420"/>
                <a:gd name="T3" fmla="*/ 1000 h 680"/>
                <a:gd name="T4" fmla="*/ 329 w 420"/>
                <a:gd name="T5" fmla="*/ 1214 h 680"/>
                <a:gd name="T6" fmla="*/ 130 w 420"/>
                <a:gd name="T7" fmla="*/ 1435 h 680"/>
                <a:gd name="T8" fmla="*/ 107 w 420"/>
                <a:gd name="T9" fmla="*/ 1590 h 680"/>
                <a:gd name="T10" fmla="*/ 160 w 420"/>
                <a:gd name="T11" fmla="*/ 1699 h 680"/>
                <a:gd name="T12" fmla="*/ 107 w 420"/>
                <a:gd name="T13" fmla="*/ 1756 h 680"/>
                <a:gd name="T14" fmla="*/ 0 w 420"/>
                <a:gd name="T15" fmla="*/ 2334 h 680"/>
                <a:gd name="T16" fmla="*/ 645 w 420"/>
                <a:gd name="T17" fmla="*/ 2471 h 680"/>
                <a:gd name="T18" fmla="*/ 1248 w 420"/>
                <a:gd name="T19" fmla="*/ 2563 h 680"/>
                <a:gd name="T20" fmla="*/ 1312 w 420"/>
                <a:gd name="T21" fmla="*/ 2030 h 680"/>
                <a:gd name="T22" fmla="*/ 1344 w 420"/>
                <a:gd name="T23" fmla="*/ 1738 h 680"/>
                <a:gd name="T24" fmla="*/ 1288 w 420"/>
                <a:gd name="T25" fmla="*/ 1635 h 680"/>
                <a:gd name="T26" fmla="*/ 1151 w 420"/>
                <a:gd name="T27" fmla="*/ 1663 h 680"/>
                <a:gd name="T28" fmla="*/ 970 w 420"/>
                <a:gd name="T29" fmla="*/ 1693 h 680"/>
                <a:gd name="T30" fmla="*/ 931 w 420"/>
                <a:gd name="T31" fmla="*/ 1451 h 680"/>
                <a:gd name="T32" fmla="*/ 715 w 420"/>
                <a:gd name="T33" fmla="*/ 1255 h 680"/>
                <a:gd name="T34" fmla="*/ 741 w 420"/>
                <a:gd name="T35" fmla="*/ 1133 h 680"/>
                <a:gd name="T36" fmla="*/ 768 w 420"/>
                <a:gd name="T37" fmla="*/ 919 h 680"/>
                <a:gd name="T38" fmla="*/ 485 w 420"/>
                <a:gd name="T39" fmla="*/ 445 h 680"/>
                <a:gd name="T40" fmla="*/ 517 w 420"/>
                <a:gd name="T41" fmla="*/ 25 h 680"/>
                <a:gd name="T42" fmla="*/ 328 w 420"/>
                <a:gd name="T43" fmla="*/ 0 h 6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0"/>
                <a:gd name="T67" fmla="*/ 0 h 680"/>
                <a:gd name="T68" fmla="*/ 420 w 420"/>
                <a:gd name="T69" fmla="*/ 680 h 6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0" h="680">
                  <a:moveTo>
                    <a:pt x="102" y="0"/>
                  </a:moveTo>
                  <a:lnTo>
                    <a:pt x="64" y="265"/>
                  </a:lnTo>
                  <a:lnTo>
                    <a:pt x="103" y="322"/>
                  </a:lnTo>
                  <a:lnTo>
                    <a:pt x="41" y="381"/>
                  </a:lnTo>
                  <a:lnTo>
                    <a:pt x="33" y="422"/>
                  </a:lnTo>
                  <a:lnTo>
                    <a:pt x="50" y="451"/>
                  </a:lnTo>
                  <a:lnTo>
                    <a:pt x="33" y="466"/>
                  </a:lnTo>
                  <a:lnTo>
                    <a:pt x="0" y="620"/>
                  </a:lnTo>
                  <a:lnTo>
                    <a:pt x="201" y="655"/>
                  </a:lnTo>
                  <a:lnTo>
                    <a:pt x="390" y="680"/>
                  </a:lnTo>
                  <a:lnTo>
                    <a:pt x="410" y="539"/>
                  </a:lnTo>
                  <a:lnTo>
                    <a:pt x="420" y="462"/>
                  </a:lnTo>
                  <a:lnTo>
                    <a:pt x="402" y="434"/>
                  </a:lnTo>
                  <a:lnTo>
                    <a:pt x="359" y="442"/>
                  </a:lnTo>
                  <a:lnTo>
                    <a:pt x="302" y="449"/>
                  </a:lnTo>
                  <a:lnTo>
                    <a:pt x="291" y="385"/>
                  </a:lnTo>
                  <a:lnTo>
                    <a:pt x="223" y="334"/>
                  </a:lnTo>
                  <a:lnTo>
                    <a:pt x="232" y="301"/>
                  </a:lnTo>
                  <a:lnTo>
                    <a:pt x="239" y="243"/>
                  </a:lnTo>
                  <a:lnTo>
                    <a:pt x="151" y="118"/>
                  </a:lnTo>
                  <a:lnTo>
                    <a:pt x="162" y="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464" y="1613"/>
              <a:ext cx="444" cy="583"/>
            </a:xfrm>
            <a:custGeom>
              <a:avLst/>
              <a:gdLst>
                <a:gd name="T0" fmla="*/ 233 w 390"/>
                <a:gd name="T1" fmla="*/ 0 h 503"/>
                <a:gd name="T2" fmla="*/ 849 w 390"/>
                <a:gd name="T3" fmla="*/ 101 h 503"/>
                <a:gd name="T4" fmla="*/ 806 w 390"/>
                <a:gd name="T5" fmla="*/ 458 h 503"/>
                <a:gd name="T6" fmla="*/ 1253 w 390"/>
                <a:gd name="T7" fmla="*/ 513 h 503"/>
                <a:gd name="T8" fmla="*/ 1132 w 390"/>
                <a:gd name="T9" fmla="*/ 1902 h 503"/>
                <a:gd name="T10" fmla="*/ 0 w 390"/>
                <a:gd name="T11" fmla="*/ 1755 h 503"/>
                <a:gd name="T12" fmla="*/ 116 w 390"/>
                <a:gd name="T13" fmla="*/ 869 h 503"/>
                <a:gd name="T14" fmla="*/ 233 w 390"/>
                <a:gd name="T15" fmla="*/ 0 h 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0"/>
                <a:gd name="T25" fmla="*/ 0 h 503"/>
                <a:gd name="T26" fmla="*/ 390 w 390"/>
                <a:gd name="T27" fmla="*/ 503 h 5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0" h="503">
                  <a:moveTo>
                    <a:pt x="73" y="0"/>
                  </a:moveTo>
                  <a:lnTo>
                    <a:pt x="264" y="26"/>
                  </a:lnTo>
                  <a:lnTo>
                    <a:pt x="251" y="122"/>
                  </a:lnTo>
                  <a:lnTo>
                    <a:pt x="390" y="136"/>
                  </a:lnTo>
                  <a:lnTo>
                    <a:pt x="352" y="503"/>
                  </a:lnTo>
                  <a:lnTo>
                    <a:pt x="0" y="465"/>
                  </a:lnTo>
                  <a:lnTo>
                    <a:pt x="36" y="23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486" y="863"/>
              <a:ext cx="831" cy="528"/>
            </a:xfrm>
            <a:custGeom>
              <a:avLst/>
              <a:gdLst>
                <a:gd name="T0" fmla="*/ 39 w 731"/>
                <a:gd name="T1" fmla="*/ 0 h 456"/>
                <a:gd name="T2" fmla="*/ 490 w 731"/>
                <a:gd name="T3" fmla="*/ 69 h 456"/>
                <a:gd name="T4" fmla="*/ 768 w 731"/>
                <a:gd name="T5" fmla="*/ 113 h 456"/>
                <a:gd name="T6" fmla="*/ 1135 w 731"/>
                <a:gd name="T7" fmla="*/ 159 h 456"/>
                <a:gd name="T8" fmla="*/ 1466 w 731"/>
                <a:gd name="T9" fmla="*/ 197 h 456"/>
                <a:gd name="T10" fmla="*/ 2043 w 731"/>
                <a:gd name="T11" fmla="*/ 247 h 456"/>
                <a:gd name="T12" fmla="*/ 2318 w 731"/>
                <a:gd name="T13" fmla="*/ 273 h 456"/>
                <a:gd name="T14" fmla="*/ 2308 w 731"/>
                <a:gd name="T15" fmla="*/ 1662 h 456"/>
                <a:gd name="T16" fmla="*/ 889 w 731"/>
                <a:gd name="T17" fmla="*/ 1517 h 456"/>
                <a:gd name="T18" fmla="*/ 858 w 731"/>
                <a:gd name="T19" fmla="*/ 1704 h 456"/>
                <a:gd name="T20" fmla="*/ 806 w 731"/>
                <a:gd name="T21" fmla="*/ 1615 h 456"/>
                <a:gd name="T22" fmla="*/ 676 w 731"/>
                <a:gd name="T23" fmla="*/ 1631 h 456"/>
                <a:gd name="T24" fmla="*/ 488 w 731"/>
                <a:gd name="T25" fmla="*/ 1663 h 456"/>
                <a:gd name="T26" fmla="*/ 454 w 731"/>
                <a:gd name="T27" fmla="*/ 1425 h 456"/>
                <a:gd name="T28" fmla="*/ 234 w 731"/>
                <a:gd name="T29" fmla="*/ 1231 h 456"/>
                <a:gd name="T30" fmla="*/ 266 w 731"/>
                <a:gd name="T31" fmla="*/ 1050 h 456"/>
                <a:gd name="T32" fmla="*/ 289 w 731"/>
                <a:gd name="T33" fmla="*/ 901 h 456"/>
                <a:gd name="T34" fmla="*/ 0 w 731"/>
                <a:gd name="T35" fmla="*/ 424 h 456"/>
                <a:gd name="T36" fmla="*/ 39 w 731"/>
                <a:gd name="T37" fmla="*/ 0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1"/>
                <a:gd name="T58" fmla="*/ 0 h 456"/>
                <a:gd name="T59" fmla="*/ 731 w 731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1" h="456">
                  <a:moveTo>
                    <a:pt x="12" y="0"/>
                  </a:moveTo>
                  <a:lnTo>
                    <a:pt x="155" y="19"/>
                  </a:lnTo>
                  <a:lnTo>
                    <a:pt x="242" y="30"/>
                  </a:lnTo>
                  <a:lnTo>
                    <a:pt x="357" y="42"/>
                  </a:lnTo>
                  <a:lnTo>
                    <a:pt x="462" y="53"/>
                  </a:lnTo>
                  <a:lnTo>
                    <a:pt x="645" y="66"/>
                  </a:lnTo>
                  <a:lnTo>
                    <a:pt x="731" y="73"/>
                  </a:lnTo>
                  <a:lnTo>
                    <a:pt x="728" y="444"/>
                  </a:lnTo>
                  <a:lnTo>
                    <a:pt x="280" y="406"/>
                  </a:lnTo>
                  <a:lnTo>
                    <a:pt x="271" y="456"/>
                  </a:lnTo>
                  <a:lnTo>
                    <a:pt x="254" y="432"/>
                  </a:lnTo>
                  <a:lnTo>
                    <a:pt x="213" y="436"/>
                  </a:lnTo>
                  <a:lnTo>
                    <a:pt x="154" y="445"/>
                  </a:lnTo>
                  <a:lnTo>
                    <a:pt x="143" y="381"/>
                  </a:lnTo>
                  <a:lnTo>
                    <a:pt x="74" y="329"/>
                  </a:lnTo>
                  <a:lnTo>
                    <a:pt x="84" y="281"/>
                  </a:lnTo>
                  <a:lnTo>
                    <a:pt x="91" y="241"/>
                  </a:lnTo>
                  <a:lnTo>
                    <a:pt x="0" y="1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745" y="1329"/>
              <a:ext cx="569" cy="473"/>
            </a:xfrm>
            <a:custGeom>
              <a:avLst/>
              <a:gdLst>
                <a:gd name="T0" fmla="*/ 157 w 500"/>
                <a:gd name="T1" fmla="*/ 0 h 409"/>
                <a:gd name="T2" fmla="*/ 96 w 500"/>
                <a:gd name="T3" fmla="*/ 564 h 409"/>
                <a:gd name="T4" fmla="*/ 0 w 500"/>
                <a:gd name="T5" fmla="*/ 1374 h 409"/>
                <a:gd name="T6" fmla="*/ 467 w 500"/>
                <a:gd name="T7" fmla="*/ 1417 h 409"/>
                <a:gd name="T8" fmla="*/ 1547 w 500"/>
                <a:gd name="T9" fmla="*/ 1515 h 409"/>
                <a:gd name="T10" fmla="*/ 1602 w 500"/>
                <a:gd name="T11" fmla="*/ 157 h 409"/>
                <a:gd name="T12" fmla="*/ 157 w 500"/>
                <a:gd name="T13" fmla="*/ 0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0"/>
                <a:gd name="T22" fmla="*/ 0 h 409"/>
                <a:gd name="T23" fmla="*/ 500 w 500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0" h="409">
                  <a:moveTo>
                    <a:pt x="48" y="0"/>
                  </a:moveTo>
                  <a:lnTo>
                    <a:pt x="30" y="152"/>
                  </a:lnTo>
                  <a:lnTo>
                    <a:pt x="0" y="371"/>
                  </a:lnTo>
                  <a:lnTo>
                    <a:pt x="145" y="383"/>
                  </a:lnTo>
                  <a:lnTo>
                    <a:pt x="483" y="409"/>
                  </a:lnTo>
                  <a:lnTo>
                    <a:pt x="500" y="4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860" y="1771"/>
              <a:ext cx="594" cy="449"/>
            </a:xfrm>
            <a:custGeom>
              <a:avLst/>
              <a:gdLst>
                <a:gd name="T0" fmla="*/ 141 w 522"/>
                <a:gd name="T1" fmla="*/ 0 h 388"/>
                <a:gd name="T2" fmla="*/ 53 w 522"/>
                <a:gd name="T3" fmla="*/ 868 h 388"/>
                <a:gd name="T4" fmla="*/ 0 w 522"/>
                <a:gd name="T5" fmla="*/ 1366 h 388"/>
                <a:gd name="T6" fmla="*/ 835 w 522"/>
                <a:gd name="T7" fmla="*/ 1415 h 388"/>
                <a:gd name="T8" fmla="*/ 1632 w 522"/>
                <a:gd name="T9" fmla="*/ 1448 h 388"/>
                <a:gd name="T10" fmla="*/ 1655 w 522"/>
                <a:gd name="T11" fmla="*/ 765 h 388"/>
                <a:gd name="T12" fmla="*/ 1669 w 522"/>
                <a:gd name="T13" fmla="*/ 104 h 388"/>
                <a:gd name="T14" fmla="*/ 1213 w 522"/>
                <a:gd name="T15" fmla="*/ 96 h 388"/>
                <a:gd name="T16" fmla="*/ 141 w 522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2"/>
                <a:gd name="T28" fmla="*/ 0 h 388"/>
                <a:gd name="T29" fmla="*/ 522 w 522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2" h="388">
                  <a:moveTo>
                    <a:pt x="44" y="0"/>
                  </a:moveTo>
                  <a:lnTo>
                    <a:pt x="17" y="233"/>
                  </a:lnTo>
                  <a:lnTo>
                    <a:pt x="0" y="367"/>
                  </a:lnTo>
                  <a:lnTo>
                    <a:pt x="261" y="380"/>
                  </a:lnTo>
                  <a:lnTo>
                    <a:pt x="510" y="388"/>
                  </a:lnTo>
                  <a:lnTo>
                    <a:pt x="518" y="206"/>
                  </a:lnTo>
                  <a:lnTo>
                    <a:pt x="522" y="28"/>
                  </a:lnTo>
                  <a:lnTo>
                    <a:pt x="379" y="2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1326" y="2148"/>
              <a:ext cx="539" cy="609"/>
            </a:xfrm>
            <a:custGeom>
              <a:avLst/>
              <a:gdLst>
                <a:gd name="T0" fmla="*/ 390 w 473"/>
                <a:gd name="T1" fmla="*/ 0 h 525"/>
                <a:gd name="T2" fmla="*/ 360 w 473"/>
                <a:gd name="T3" fmla="*/ 261 h 525"/>
                <a:gd name="T4" fmla="*/ 230 w 473"/>
                <a:gd name="T5" fmla="*/ 232 h 525"/>
                <a:gd name="T6" fmla="*/ 236 w 473"/>
                <a:gd name="T7" fmla="*/ 566 h 525"/>
                <a:gd name="T8" fmla="*/ 169 w 473"/>
                <a:gd name="T9" fmla="*/ 633 h 525"/>
                <a:gd name="T10" fmla="*/ 264 w 473"/>
                <a:gd name="T11" fmla="*/ 838 h 525"/>
                <a:gd name="T12" fmla="*/ 169 w 473"/>
                <a:gd name="T13" fmla="*/ 927 h 525"/>
                <a:gd name="T14" fmla="*/ 121 w 473"/>
                <a:gd name="T15" fmla="*/ 1075 h 525"/>
                <a:gd name="T16" fmla="*/ 47 w 473"/>
                <a:gd name="T17" fmla="*/ 1220 h 525"/>
                <a:gd name="T18" fmla="*/ 99 w 473"/>
                <a:gd name="T19" fmla="*/ 1310 h 525"/>
                <a:gd name="T20" fmla="*/ 3 w 473"/>
                <a:gd name="T21" fmla="*/ 1339 h 525"/>
                <a:gd name="T22" fmla="*/ 0 w 473"/>
                <a:gd name="T23" fmla="*/ 1474 h 525"/>
                <a:gd name="T24" fmla="*/ 861 w 473"/>
                <a:gd name="T25" fmla="*/ 1992 h 525"/>
                <a:gd name="T26" fmla="*/ 1347 w 473"/>
                <a:gd name="T27" fmla="*/ 1994 h 525"/>
                <a:gd name="T28" fmla="*/ 1534 w 473"/>
                <a:gd name="T29" fmla="*/ 158 h 525"/>
                <a:gd name="T30" fmla="*/ 390 w 473"/>
                <a:gd name="T31" fmla="*/ 0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3"/>
                <a:gd name="T49" fmla="*/ 0 h 525"/>
                <a:gd name="T50" fmla="*/ 473 w 473"/>
                <a:gd name="T51" fmla="*/ 525 h 5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3" h="525">
                  <a:moveTo>
                    <a:pt x="120" y="0"/>
                  </a:moveTo>
                  <a:lnTo>
                    <a:pt x="111" y="68"/>
                  </a:lnTo>
                  <a:lnTo>
                    <a:pt x="70" y="61"/>
                  </a:lnTo>
                  <a:lnTo>
                    <a:pt x="73" y="149"/>
                  </a:lnTo>
                  <a:lnTo>
                    <a:pt x="53" y="166"/>
                  </a:lnTo>
                  <a:lnTo>
                    <a:pt x="82" y="220"/>
                  </a:lnTo>
                  <a:lnTo>
                    <a:pt x="53" y="244"/>
                  </a:lnTo>
                  <a:lnTo>
                    <a:pt x="37" y="283"/>
                  </a:lnTo>
                  <a:lnTo>
                    <a:pt x="15" y="321"/>
                  </a:lnTo>
                  <a:lnTo>
                    <a:pt x="31" y="344"/>
                  </a:lnTo>
                  <a:lnTo>
                    <a:pt x="3" y="353"/>
                  </a:lnTo>
                  <a:lnTo>
                    <a:pt x="0" y="388"/>
                  </a:lnTo>
                  <a:lnTo>
                    <a:pt x="266" y="523"/>
                  </a:lnTo>
                  <a:lnTo>
                    <a:pt x="416" y="525"/>
                  </a:lnTo>
                  <a:lnTo>
                    <a:pt x="473" y="4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795" y="2191"/>
              <a:ext cx="571" cy="577"/>
            </a:xfrm>
            <a:custGeom>
              <a:avLst/>
              <a:gdLst>
                <a:gd name="T0" fmla="*/ 192 w 502"/>
                <a:gd name="T1" fmla="*/ 0 h 498"/>
                <a:gd name="T2" fmla="*/ 1597 w 502"/>
                <a:gd name="T3" fmla="*/ 76 h 498"/>
                <a:gd name="T4" fmla="*/ 1532 w 502"/>
                <a:gd name="T5" fmla="*/ 1726 h 498"/>
                <a:gd name="T6" fmla="*/ 1075 w 502"/>
                <a:gd name="T7" fmla="*/ 1697 h 498"/>
                <a:gd name="T8" fmla="*/ 647 w 502"/>
                <a:gd name="T9" fmla="*/ 1683 h 498"/>
                <a:gd name="T10" fmla="*/ 647 w 502"/>
                <a:gd name="T11" fmla="*/ 1752 h 498"/>
                <a:gd name="T12" fmla="*/ 290 w 502"/>
                <a:gd name="T13" fmla="*/ 1752 h 498"/>
                <a:gd name="T14" fmla="*/ 271 w 502"/>
                <a:gd name="T15" fmla="*/ 1874 h 498"/>
                <a:gd name="T16" fmla="*/ 0 w 502"/>
                <a:gd name="T17" fmla="*/ 1831 h 498"/>
                <a:gd name="T18" fmla="*/ 157 w 502"/>
                <a:gd name="T19" fmla="*/ 430 h 498"/>
                <a:gd name="T20" fmla="*/ 192 w 502"/>
                <a:gd name="T21" fmla="*/ 0 h 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498"/>
                <a:gd name="T35" fmla="*/ 502 w 502"/>
                <a:gd name="T36" fmla="*/ 498 h 4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498">
                  <a:moveTo>
                    <a:pt x="61" y="0"/>
                  </a:moveTo>
                  <a:lnTo>
                    <a:pt x="502" y="20"/>
                  </a:lnTo>
                  <a:lnTo>
                    <a:pt x="481" y="459"/>
                  </a:lnTo>
                  <a:lnTo>
                    <a:pt x="338" y="451"/>
                  </a:lnTo>
                  <a:lnTo>
                    <a:pt x="203" y="448"/>
                  </a:lnTo>
                  <a:lnTo>
                    <a:pt x="203" y="465"/>
                  </a:lnTo>
                  <a:lnTo>
                    <a:pt x="91" y="465"/>
                  </a:lnTo>
                  <a:lnTo>
                    <a:pt x="85" y="498"/>
                  </a:lnTo>
                  <a:lnTo>
                    <a:pt x="0" y="487"/>
                  </a:lnTo>
                  <a:lnTo>
                    <a:pt x="48" y="11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022" y="2277"/>
              <a:ext cx="1158" cy="1091"/>
            </a:xfrm>
            <a:custGeom>
              <a:avLst/>
              <a:gdLst>
                <a:gd name="T0" fmla="*/ 942 w 1018"/>
                <a:gd name="T1" fmla="*/ 0 h 942"/>
                <a:gd name="T2" fmla="*/ 1659 w 1018"/>
                <a:gd name="T3" fmla="*/ 29 h 942"/>
                <a:gd name="T4" fmla="*/ 1659 w 1018"/>
                <a:gd name="T5" fmla="*/ 671 h 942"/>
                <a:gd name="T6" fmla="*/ 2023 w 1018"/>
                <a:gd name="T7" fmla="*/ 848 h 942"/>
                <a:gd name="T8" fmla="*/ 2128 w 1018"/>
                <a:gd name="T9" fmla="*/ 783 h 942"/>
                <a:gd name="T10" fmla="*/ 2365 w 1018"/>
                <a:gd name="T11" fmla="*/ 924 h 942"/>
                <a:gd name="T12" fmla="*/ 2506 w 1018"/>
                <a:gd name="T13" fmla="*/ 921 h 942"/>
                <a:gd name="T14" fmla="*/ 2785 w 1018"/>
                <a:gd name="T15" fmla="*/ 778 h 942"/>
                <a:gd name="T16" fmla="*/ 2943 w 1018"/>
                <a:gd name="T17" fmla="*/ 907 h 942"/>
                <a:gd name="T18" fmla="*/ 3084 w 1018"/>
                <a:gd name="T19" fmla="*/ 944 h 942"/>
                <a:gd name="T20" fmla="*/ 3084 w 1018"/>
                <a:gd name="T21" fmla="*/ 1470 h 942"/>
                <a:gd name="T22" fmla="*/ 3245 w 1018"/>
                <a:gd name="T23" fmla="*/ 1799 h 942"/>
                <a:gd name="T24" fmla="*/ 3208 w 1018"/>
                <a:gd name="T25" fmla="*/ 2239 h 942"/>
                <a:gd name="T26" fmla="*/ 3033 w 1018"/>
                <a:gd name="T27" fmla="*/ 2416 h 942"/>
                <a:gd name="T28" fmla="*/ 2994 w 1018"/>
                <a:gd name="T29" fmla="*/ 2253 h 942"/>
                <a:gd name="T30" fmla="*/ 2943 w 1018"/>
                <a:gd name="T31" fmla="*/ 2330 h 942"/>
                <a:gd name="T32" fmla="*/ 2980 w 1018"/>
                <a:gd name="T33" fmla="*/ 2436 h 942"/>
                <a:gd name="T34" fmla="*/ 2666 w 1018"/>
                <a:gd name="T35" fmla="*/ 2700 h 942"/>
                <a:gd name="T36" fmla="*/ 2594 w 1018"/>
                <a:gd name="T37" fmla="*/ 2717 h 942"/>
                <a:gd name="T38" fmla="*/ 2426 w 1018"/>
                <a:gd name="T39" fmla="*/ 2844 h 942"/>
                <a:gd name="T40" fmla="*/ 2426 w 1018"/>
                <a:gd name="T41" fmla="*/ 2920 h 942"/>
                <a:gd name="T42" fmla="*/ 2382 w 1018"/>
                <a:gd name="T43" fmla="*/ 2935 h 942"/>
                <a:gd name="T44" fmla="*/ 2412 w 1018"/>
                <a:gd name="T45" fmla="*/ 3026 h 942"/>
                <a:gd name="T46" fmla="*/ 2326 w 1018"/>
                <a:gd name="T47" fmla="*/ 3159 h 942"/>
                <a:gd name="T48" fmla="*/ 2382 w 1018"/>
                <a:gd name="T49" fmla="*/ 3353 h 942"/>
                <a:gd name="T50" fmla="*/ 2426 w 1018"/>
                <a:gd name="T51" fmla="*/ 3415 h 942"/>
                <a:gd name="T52" fmla="*/ 2412 w 1018"/>
                <a:gd name="T53" fmla="*/ 3535 h 942"/>
                <a:gd name="T54" fmla="*/ 2289 w 1018"/>
                <a:gd name="T55" fmla="*/ 3535 h 942"/>
                <a:gd name="T56" fmla="*/ 2175 w 1018"/>
                <a:gd name="T57" fmla="*/ 3478 h 942"/>
                <a:gd name="T58" fmla="*/ 2101 w 1018"/>
                <a:gd name="T59" fmla="*/ 3484 h 942"/>
                <a:gd name="T60" fmla="*/ 1851 w 1018"/>
                <a:gd name="T61" fmla="*/ 3387 h 942"/>
                <a:gd name="T62" fmla="*/ 1734 w 1018"/>
                <a:gd name="T63" fmla="*/ 2985 h 942"/>
                <a:gd name="T64" fmla="*/ 1558 w 1018"/>
                <a:gd name="T65" fmla="*/ 2789 h 942"/>
                <a:gd name="T66" fmla="*/ 1403 w 1018"/>
                <a:gd name="T67" fmla="*/ 2436 h 942"/>
                <a:gd name="T68" fmla="*/ 1329 w 1018"/>
                <a:gd name="T69" fmla="*/ 2397 h 942"/>
                <a:gd name="T70" fmla="*/ 1246 w 1018"/>
                <a:gd name="T71" fmla="*/ 2308 h 942"/>
                <a:gd name="T72" fmla="*/ 1166 w 1018"/>
                <a:gd name="T73" fmla="*/ 2308 h 942"/>
                <a:gd name="T74" fmla="*/ 1044 w 1018"/>
                <a:gd name="T75" fmla="*/ 2278 h 942"/>
                <a:gd name="T76" fmla="*/ 953 w 1018"/>
                <a:gd name="T77" fmla="*/ 2308 h 942"/>
                <a:gd name="T78" fmla="*/ 891 w 1018"/>
                <a:gd name="T79" fmla="*/ 2487 h 942"/>
                <a:gd name="T80" fmla="*/ 792 w 1018"/>
                <a:gd name="T81" fmla="*/ 2516 h 942"/>
                <a:gd name="T82" fmla="*/ 587 w 1018"/>
                <a:gd name="T83" fmla="*/ 2375 h 942"/>
                <a:gd name="T84" fmla="*/ 468 w 1018"/>
                <a:gd name="T85" fmla="*/ 2210 h 942"/>
                <a:gd name="T86" fmla="*/ 446 w 1018"/>
                <a:gd name="T87" fmla="*/ 2009 h 942"/>
                <a:gd name="T88" fmla="*/ 356 w 1018"/>
                <a:gd name="T89" fmla="*/ 1873 h 942"/>
                <a:gd name="T90" fmla="*/ 157 w 1018"/>
                <a:gd name="T91" fmla="*/ 1677 h 942"/>
                <a:gd name="T92" fmla="*/ 0 w 1018"/>
                <a:gd name="T93" fmla="*/ 1472 h 942"/>
                <a:gd name="T94" fmla="*/ 0 w 1018"/>
                <a:gd name="T95" fmla="*/ 1392 h 942"/>
                <a:gd name="T96" fmla="*/ 489 w 1018"/>
                <a:gd name="T97" fmla="*/ 1396 h 942"/>
                <a:gd name="T98" fmla="*/ 891 w 1018"/>
                <a:gd name="T99" fmla="*/ 1435 h 942"/>
                <a:gd name="T100" fmla="*/ 942 w 1018"/>
                <a:gd name="T101" fmla="*/ 0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8"/>
                <a:gd name="T154" fmla="*/ 0 h 942"/>
                <a:gd name="T155" fmla="*/ 1018 w 1018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8" h="942">
                  <a:moveTo>
                    <a:pt x="295" y="0"/>
                  </a:moveTo>
                  <a:lnTo>
                    <a:pt x="520" y="8"/>
                  </a:lnTo>
                  <a:lnTo>
                    <a:pt x="520" y="179"/>
                  </a:lnTo>
                  <a:lnTo>
                    <a:pt x="635" y="226"/>
                  </a:lnTo>
                  <a:lnTo>
                    <a:pt x="667" y="210"/>
                  </a:lnTo>
                  <a:lnTo>
                    <a:pt x="742" y="247"/>
                  </a:lnTo>
                  <a:lnTo>
                    <a:pt x="786" y="245"/>
                  </a:lnTo>
                  <a:lnTo>
                    <a:pt x="873" y="208"/>
                  </a:lnTo>
                  <a:lnTo>
                    <a:pt x="923" y="243"/>
                  </a:lnTo>
                  <a:lnTo>
                    <a:pt x="967" y="252"/>
                  </a:lnTo>
                  <a:lnTo>
                    <a:pt x="967" y="392"/>
                  </a:lnTo>
                  <a:lnTo>
                    <a:pt x="1018" y="479"/>
                  </a:lnTo>
                  <a:lnTo>
                    <a:pt x="1006" y="597"/>
                  </a:lnTo>
                  <a:lnTo>
                    <a:pt x="951" y="645"/>
                  </a:lnTo>
                  <a:lnTo>
                    <a:pt x="939" y="601"/>
                  </a:lnTo>
                  <a:lnTo>
                    <a:pt x="923" y="621"/>
                  </a:lnTo>
                  <a:lnTo>
                    <a:pt x="935" y="649"/>
                  </a:lnTo>
                  <a:lnTo>
                    <a:pt x="836" y="720"/>
                  </a:lnTo>
                  <a:lnTo>
                    <a:pt x="813" y="724"/>
                  </a:lnTo>
                  <a:lnTo>
                    <a:pt x="761" y="759"/>
                  </a:lnTo>
                  <a:lnTo>
                    <a:pt x="761" y="779"/>
                  </a:lnTo>
                  <a:lnTo>
                    <a:pt x="746" y="783"/>
                  </a:lnTo>
                  <a:lnTo>
                    <a:pt x="757" y="807"/>
                  </a:lnTo>
                  <a:lnTo>
                    <a:pt x="730" y="842"/>
                  </a:lnTo>
                  <a:lnTo>
                    <a:pt x="746" y="894"/>
                  </a:lnTo>
                  <a:lnTo>
                    <a:pt x="761" y="911"/>
                  </a:lnTo>
                  <a:lnTo>
                    <a:pt x="757" y="942"/>
                  </a:lnTo>
                  <a:lnTo>
                    <a:pt x="718" y="942"/>
                  </a:lnTo>
                  <a:lnTo>
                    <a:pt x="682" y="927"/>
                  </a:lnTo>
                  <a:lnTo>
                    <a:pt x="659" y="930"/>
                  </a:lnTo>
                  <a:lnTo>
                    <a:pt x="580" y="903"/>
                  </a:lnTo>
                  <a:lnTo>
                    <a:pt x="544" y="795"/>
                  </a:lnTo>
                  <a:lnTo>
                    <a:pt x="489" y="743"/>
                  </a:lnTo>
                  <a:lnTo>
                    <a:pt x="440" y="649"/>
                  </a:lnTo>
                  <a:lnTo>
                    <a:pt x="418" y="639"/>
                  </a:lnTo>
                  <a:lnTo>
                    <a:pt x="391" y="616"/>
                  </a:lnTo>
                  <a:lnTo>
                    <a:pt x="366" y="616"/>
                  </a:lnTo>
                  <a:lnTo>
                    <a:pt x="328" y="608"/>
                  </a:lnTo>
                  <a:lnTo>
                    <a:pt x="299" y="616"/>
                  </a:lnTo>
                  <a:lnTo>
                    <a:pt x="279" y="663"/>
                  </a:lnTo>
                  <a:lnTo>
                    <a:pt x="249" y="671"/>
                  </a:lnTo>
                  <a:lnTo>
                    <a:pt x="185" y="634"/>
                  </a:lnTo>
                  <a:lnTo>
                    <a:pt x="146" y="589"/>
                  </a:lnTo>
                  <a:lnTo>
                    <a:pt x="140" y="535"/>
                  </a:lnTo>
                  <a:lnTo>
                    <a:pt x="112" y="499"/>
                  </a:lnTo>
                  <a:lnTo>
                    <a:pt x="48" y="447"/>
                  </a:lnTo>
                  <a:lnTo>
                    <a:pt x="0" y="393"/>
                  </a:lnTo>
                  <a:lnTo>
                    <a:pt x="0" y="371"/>
                  </a:lnTo>
                  <a:lnTo>
                    <a:pt x="154" y="372"/>
                  </a:lnTo>
                  <a:lnTo>
                    <a:pt x="279" y="38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315" y="948"/>
              <a:ext cx="558" cy="332"/>
            </a:xfrm>
            <a:custGeom>
              <a:avLst/>
              <a:gdLst>
                <a:gd name="T0" fmla="*/ 2 w 490"/>
                <a:gd name="T1" fmla="*/ 0 h 287"/>
                <a:gd name="T2" fmla="*/ 1323 w 490"/>
                <a:gd name="T3" fmla="*/ 34 h 287"/>
                <a:gd name="T4" fmla="*/ 1426 w 490"/>
                <a:gd name="T5" fmla="*/ 347 h 287"/>
                <a:gd name="T6" fmla="*/ 1513 w 490"/>
                <a:gd name="T7" fmla="*/ 585 h 287"/>
                <a:gd name="T8" fmla="*/ 1576 w 490"/>
                <a:gd name="T9" fmla="*/ 975 h 287"/>
                <a:gd name="T10" fmla="*/ 1536 w 490"/>
                <a:gd name="T11" fmla="*/ 1065 h 287"/>
                <a:gd name="T12" fmla="*/ 1053 w 490"/>
                <a:gd name="T13" fmla="*/ 1048 h 287"/>
                <a:gd name="T14" fmla="*/ 0 w 490"/>
                <a:gd name="T15" fmla="*/ 1026 h 287"/>
                <a:gd name="T16" fmla="*/ 2 w 490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0"/>
                <a:gd name="T28" fmla="*/ 0 h 287"/>
                <a:gd name="T29" fmla="*/ 490 w 490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0" h="287">
                  <a:moveTo>
                    <a:pt x="2" y="0"/>
                  </a:moveTo>
                  <a:lnTo>
                    <a:pt x="411" y="9"/>
                  </a:lnTo>
                  <a:lnTo>
                    <a:pt x="442" y="93"/>
                  </a:lnTo>
                  <a:lnTo>
                    <a:pt x="470" y="158"/>
                  </a:lnTo>
                  <a:lnTo>
                    <a:pt x="490" y="263"/>
                  </a:lnTo>
                  <a:lnTo>
                    <a:pt x="478" y="287"/>
                  </a:lnTo>
                  <a:lnTo>
                    <a:pt x="327" y="283"/>
                  </a:lnTo>
                  <a:lnTo>
                    <a:pt x="0" y="27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300" y="1267"/>
              <a:ext cx="586" cy="389"/>
            </a:xfrm>
            <a:custGeom>
              <a:avLst/>
              <a:gdLst>
                <a:gd name="T0" fmla="*/ 28 w 515"/>
                <a:gd name="T1" fmla="*/ 0 h 336"/>
                <a:gd name="T2" fmla="*/ 25 w 515"/>
                <a:gd name="T3" fmla="*/ 490 h 336"/>
                <a:gd name="T4" fmla="*/ 0 w 515"/>
                <a:gd name="T5" fmla="*/ 1059 h 336"/>
                <a:gd name="T6" fmla="*/ 1199 w 515"/>
                <a:gd name="T7" fmla="*/ 1079 h 336"/>
                <a:gd name="T8" fmla="*/ 1324 w 515"/>
                <a:gd name="T9" fmla="*/ 1154 h 336"/>
                <a:gd name="T10" fmla="*/ 1411 w 515"/>
                <a:gd name="T11" fmla="*/ 1044 h 336"/>
                <a:gd name="T12" fmla="*/ 1649 w 515"/>
                <a:gd name="T13" fmla="*/ 1253 h 336"/>
                <a:gd name="T14" fmla="*/ 1616 w 515"/>
                <a:gd name="T15" fmla="*/ 1040 h 336"/>
                <a:gd name="T16" fmla="*/ 1633 w 515"/>
                <a:gd name="T17" fmla="*/ 873 h 336"/>
                <a:gd name="T18" fmla="*/ 1649 w 515"/>
                <a:gd name="T19" fmla="*/ 303 h 336"/>
                <a:gd name="T20" fmla="*/ 1541 w 515"/>
                <a:gd name="T21" fmla="*/ 176 h 336"/>
                <a:gd name="T22" fmla="*/ 1582 w 515"/>
                <a:gd name="T23" fmla="*/ 19 h 336"/>
                <a:gd name="T24" fmla="*/ 800 w 515"/>
                <a:gd name="T25" fmla="*/ 16 h 336"/>
                <a:gd name="T26" fmla="*/ 28 w 515"/>
                <a:gd name="T27" fmla="*/ 0 h 3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5"/>
                <a:gd name="T43" fmla="*/ 0 h 336"/>
                <a:gd name="T44" fmla="*/ 515 w 515"/>
                <a:gd name="T45" fmla="*/ 336 h 3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5" h="336">
                  <a:moveTo>
                    <a:pt x="9" y="0"/>
                  </a:moveTo>
                  <a:lnTo>
                    <a:pt x="8" y="130"/>
                  </a:lnTo>
                  <a:lnTo>
                    <a:pt x="0" y="283"/>
                  </a:lnTo>
                  <a:lnTo>
                    <a:pt x="374" y="288"/>
                  </a:lnTo>
                  <a:lnTo>
                    <a:pt x="414" y="309"/>
                  </a:lnTo>
                  <a:lnTo>
                    <a:pt x="441" y="280"/>
                  </a:lnTo>
                  <a:lnTo>
                    <a:pt x="515" y="336"/>
                  </a:lnTo>
                  <a:lnTo>
                    <a:pt x="505" y="278"/>
                  </a:lnTo>
                  <a:lnTo>
                    <a:pt x="511" y="233"/>
                  </a:lnTo>
                  <a:lnTo>
                    <a:pt x="515" y="80"/>
                  </a:lnTo>
                  <a:lnTo>
                    <a:pt x="482" y="47"/>
                  </a:lnTo>
                  <a:lnTo>
                    <a:pt x="495" y="5"/>
                  </a:lnTo>
                  <a:lnTo>
                    <a:pt x="25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291" y="1590"/>
              <a:ext cx="699" cy="321"/>
            </a:xfrm>
            <a:custGeom>
              <a:avLst/>
              <a:gdLst>
                <a:gd name="T0" fmla="*/ 22 w 614"/>
                <a:gd name="T1" fmla="*/ 0 h 277"/>
                <a:gd name="T2" fmla="*/ 0 w 614"/>
                <a:gd name="T3" fmla="*/ 688 h 277"/>
                <a:gd name="T4" fmla="*/ 446 w 614"/>
                <a:gd name="T5" fmla="*/ 705 h 277"/>
                <a:gd name="T6" fmla="*/ 441 w 614"/>
                <a:gd name="T7" fmla="*/ 1042 h 277"/>
                <a:gd name="T8" fmla="*/ 1041 w 614"/>
                <a:gd name="T9" fmla="*/ 1037 h 277"/>
                <a:gd name="T10" fmla="*/ 1576 w 614"/>
                <a:gd name="T11" fmla="*/ 1022 h 277"/>
                <a:gd name="T12" fmla="*/ 1973 w 614"/>
                <a:gd name="T13" fmla="*/ 1037 h 277"/>
                <a:gd name="T14" fmla="*/ 1852 w 614"/>
                <a:gd name="T15" fmla="*/ 737 h 277"/>
                <a:gd name="T16" fmla="*/ 1766 w 614"/>
                <a:gd name="T17" fmla="*/ 470 h 277"/>
                <a:gd name="T18" fmla="*/ 1670 w 614"/>
                <a:gd name="T19" fmla="*/ 184 h 277"/>
                <a:gd name="T20" fmla="*/ 1448 w 614"/>
                <a:gd name="T21" fmla="*/ 1 h 277"/>
                <a:gd name="T22" fmla="*/ 1346 w 614"/>
                <a:gd name="T23" fmla="*/ 109 h 277"/>
                <a:gd name="T24" fmla="*/ 1225 w 614"/>
                <a:gd name="T25" fmla="*/ 34 h 277"/>
                <a:gd name="T26" fmla="*/ 690 w 614"/>
                <a:gd name="T27" fmla="*/ 16 h 277"/>
                <a:gd name="T28" fmla="*/ 22 w 614"/>
                <a:gd name="T29" fmla="*/ 0 h 2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277"/>
                <a:gd name="T47" fmla="*/ 614 w 614"/>
                <a:gd name="T48" fmla="*/ 277 h 2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277">
                  <a:moveTo>
                    <a:pt x="7" y="0"/>
                  </a:moveTo>
                  <a:lnTo>
                    <a:pt x="0" y="183"/>
                  </a:lnTo>
                  <a:lnTo>
                    <a:pt x="139" y="187"/>
                  </a:lnTo>
                  <a:lnTo>
                    <a:pt x="137" y="277"/>
                  </a:lnTo>
                  <a:lnTo>
                    <a:pt x="324" y="274"/>
                  </a:lnTo>
                  <a:lnTo>
                    <a:pt x="491" y="271"/>
                  </a:lnTo>
                  <a:lnTo>
                    <a:pt x="614" y="274"/>
                  </a:lnTo>
                  <a:lnTo>
                    <a:pt x="576" y="196"/>
                  </a:lnTo>
                  <a:lnTo>
                    <a:pt x="549" y="124"/>
                  </a:lnTo>
                  <a:lnTo>
                    <a:pt x="520" y="49"/>
                  </a:lnTo>
                  <a:lnTo>
                    <a:pt x="451" y="1"/>
                  </a:lnTo>
                  <a:lnTo>
                    <a:pt x="419" y="29"/>
                  </a:lnTo>
                  <a:lnTo>
                    <a:pt x="381" y="9"/>
                  </a:lnTo>
                  <a:lnTo>
                    <a:pt x="214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440" y="1903"/>
              <a:ext cx="615" cy="318"/>
            </a:xfrm>
            <a:custGeom>
              <a:avLst/>
              <a:gdLst>
                <a:gd name="T0" fmla="*/ 17 w 540"/>
                <a:gd name="T1" fmla="*/ 3 h 275"/>
                <a:gd name="T2" fmla="*/ 15 w 540"/>
                <a:gd name="T3" fmla="*/ 596 h 275"/>
                <a:gd name="T4" fmla="*/ 0 w 540"/>
                <a:gd name="T5" fmla="*/ 1008 h 275"/>
                <a:gd name="T6" fmla="*/ 1740 w 540"/>
                <a:gd name="T7" fmla="*/ 1019 h 275"/>
                <a:gd name="T8" fmla="*/ 1703 w 540"/>
                <a:gd name="T9" fmla="*/ 490 h 275"/>
                <a:gd name="T10" fmla="*/ 1703 w 540"/>
                <a:gd name="T11" fmla="*/ 288 h 275"/>
                <a:gd name="T12" fmla="*/ 1564 w 540"/>
                <a:gd name="T13" fmla="*/ 168 h 275"/>
                <a:gd name="T14" fmla="*/ 1608 w 540"/>
                <a:gd name="T15" fmla="*/ 60 h 275"/>
                <a:gd name="T16" fmla="*/ 1550 w 540"/>
                <a:gd name="T17" fmla="*/ 0 h 275"/>
                <a:gd name="T18" fmla="*/ 756 w 540"/>
                <a:gd name="T19" fmla="*/ 3 h 275"/>
                <a:gd name="T20" fmla="*/ 17 w 540"/>
                <a:gd name="T21" fmla="*/ 3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0"/>
                <a:gd name="T34" fmla="*/ 0 h 275"/>
                <a:gd name="T35" fmla="*/ 540 w 540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0" h="275">
                  <a:moveTo>
                    <a:pt x="5" y="3"/>
                  </a:moveTo>
                  <a:lnTo>
                    <a:pt x="4" y="161"/>
                  </a:lnTo>
                  <a:lnTo>
                    <a:pt x="0" y="273"/>
                  </a:lnTo>
                  <a:lnTo>
                    <a:pt x="540" y="275"/>
                  </a:lnTo>
                  <a:lnTo>
                    <a:pt x="529" y="132"/>
                  </a:lnTo>
                  <a:lnTo>
                    <a:pt x="529" y="78"/>
                  </a:lnTo>
                  <a:lnTo>
                    <a:pt x="486" y="45"/>
                  </a:lnTo>
                  <a:lnTo>
                    <a:pt x="499" y="16"/>
                  </a:lnTo>
                  <a:lnTo>
                    <a:pt x="480" y="0"/>
                  </a:lnTo>
                  <a:lnTo>
                    <a:pt x="23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357" y="2215"/>
              <a:ext cx="717" cy="349"/>
            </a:xfrm>
            <a:custGeom>
              <a:avLst/>
              <a:gdLst>
                <a:gd name="T0" fmla="*/ 15 w 630"/>
                <a:gd name="T1" fmla="*/ 0 h 302"/>
                <a:gd name="T2" fmla="*/ 0 w 630"/>
                <a:gd name="T3" fmla="*/ 198 h 302"/>
                <a:gd name="T4" fmla="*/ 718 w 630"/>
                <a:gd name="T5" fmla="*/ 229 h 302"/>
                <a:gd name="T6" fmla="*/ 719 w 630"/>
                <a:gd name="T7" fmla="*/ 860 h 302"/>
                <a:gd name="T8" fmla="*/ 1089 w 630"/>
                <a:gd name="T9" fmla="*/ 1035 h 302"/>
                <a:gd name="T10" fmla="*/ 1189 w 630"/>
                <a:gd name="T11" fmla="*/ 970 h 302"/>
                <a:gd name="T12" fmla="*/ 1420 w 630"/>
                <a:gd name="T13" fmla="*/ 1111 h 302"/>
                <a:gd name="T14" fmla="*/ 1574 w 630"/>
                <a:gd name="T15" fmla="*/ 1108 h 302"/>
                <a:gd name="T16" fmla="*/ 1851 w 630"/>
                <a:gd name="T17" fmla="*/ 970 h 302"/>
                <a:gd name="T18" fmla="*/ 2018 w 630"/>
                <a:gd name="T19" fmla="*/ 1101 h 302"/>
                <a:gd name="T20" fmla="*/ 2018 w 630"/>
                <a:gd name="T21" fmla="*/ 415 h 302"/>
                <a:gd name="T22" fmla="*/ 1968 w 630"/>
                <a:gd name="T23" fmla="*/ 16 h 302"/>
                <a:gd name="T24" fmla="*/ 15 w 630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302"/>
                <a:gd name="T41" fmla="*/ 630 w 630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302">
                  <a:moveTo>
                    <a:pt x="4" y="0"/>
                  </a:moveTo>
                  <a:lnTo>
                    <a:pt x="0" y="54"/>
                  </a:lnTo>
                  <a:lnTo>
                    <a:pt x="224" y="62"/>
                  </a:lnTo>
                  <a:lnTo>
                    <a:pt x="225" y="234"/>
                  </a:lnTo>
                  <a:lnTo>
                    <a:pt x="340" y="281"/>
                  </a:lnTo>
                  <a:lnTo>
                    <a:pt x="372" y="264"/>
                  </a:lnTo>
                  <a:lnTo>
                    <a:pt x="444" y="302"/>
                  </a:lnTo>
                  <a:lnTo>
                    <a:pt x="491" y="301"/>
                  </a:lnTo>
                  <a:lnTo>
                    <a:pt x="578" y="264"/>
                  </a:lnTo>
                  <a:lnTo>
                    <a:pt x="630" y="300"/>
                  </a:lnTo>
                  <a:lnTo>
                    <a:pt x="630" y="113"/>
                  </a:lnTo>
                  <a:lnTo>
                    <a:pt x="61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3060" y="2231"/>
              <a:ext cx="403" cy="383"/>
            </a:xfrm>
            <a:custGeom>
              <a:avLst/>
              <a:gdLst>
                <a:gd name="T0" fmla="*/ 0 w 354"/>
                <a:gd name="T1" fmla="*/ 110 h 331"/>
                <a:gd name="T2" fmla="*/ 446 w 354"/>
                <a:gd name="T3" fmla="*/ 49 h 331"/>
                <a:gd name="T4" fmla="*/ 1003 w 354"/>
                <a:gd name="T5" fmla="*/ 0 h 331"/>
                <a:gd name="T6" fmla="*/ 972 w 354"/>
                <a:gd name="T7" fmla="*/ 162 h 331"/>
                <a:gd name="T8" fmla="*/ 1095 w 354"/>
                <a:gd name="T9" fmla="*/ 125 h 331"/>
                <a:gd name="T10" fmla="*/ 1138 w 354"/>
                <a:gd name="T11" fmla="*/ 233 h 331"/>
                <a:gd name="T12" fmla="*/ 1017 w 354"/>
                <a:gd name="T13" fmla="*/ 333 h 331"/>
                <a:gd name="T14" fmla="*/ 1041 w 354"/>
                <a:gd name="T15" fmla="*/ 504 h 331"/>
                <a:gd name="T16" fmla="*/ 910 w 354"/>
                <a:gd name="T17" fmla="*/ 783 h 331"/>
                <a:gd name="T18" fmla="*/ 813 w 354"/>
                <a:gd name="T19" fmla="*/ 965 h 331"/>
                <a:gd name="T20" fmla="*/ 864 w 354"/>
                <a:gd name="T21" fmla="*/ 1187 h 331"/>
                <a:gd name="T22" fmla="*/ 162 w 354"/>
                <a:gd name="T23" fmla="*/ 1232 h 331"/>
                <a:gd name="T24" fmla="*/ 161 w 354"/>
                <a:gd name="T25" fmla="*/ 1092 h 331"/>
                <a:gd name="T26" fmla="*/ 19 w 354"/>
                <a:gd name="T27" fmla="*/ 1065 h 331"/>
                <a:gd name="T28" fmla="*/ 19 w 354"/>
                <a:gd name="T29" fmla="*/ 333 h 331"/>
                <a:gd name="T30" fmla="*/ 0 w 354"/>
                <a:gd name="T31" fmla="*/ 11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4"/>
                <a:gd name="T49" fmla="*/ 0 h 331"/>
                <a:gd name="T50" fmla="*/ 354 w 354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4" h="331">
                  <a:moveTo>
                    <a:pt x="0" y="30"/>
                  </a:moveTo>
                  <a:lnTo>
                    <a:pt x="139" y="13"/>
                  </a:lnTo>
                  <a:lnTo>
                    <a:pt x="312" y="0"/>
                  </a:lnTo>
                  <a:lnTo>
                    <a:pt x="303" y="44"/>
                  </a:lnTo>
                  <a:lnTo>
                    <a:pt x="341" y="34"/>
                  </a:lnTo>
                  <a:lnTo>
                    <a:pt x="354" y="63"/>
                  </a:lnTo>
                  <a:lnTo>
                    <a:pt x="315" y="90"/>
                  </a:lnTo>
                  <a:lnTo>
                    <a:pt x="324" y="136"/>
                  </a:lnTo>
                  <a:lnTo>
                    <a:pt x="283" y="212"/>
                  </a:lnTo>
                  <a:lnTo>
                    <a:pt x="253" y="259"/>
                  </a:lnTo>
                  <a:lnTo>
                    <a:pt x="270" y="320"/>
                  </a:lnTo>
                  <a:lnTo>
                    <a:pt x="51" y="331"/>
                  </a:lnTo>
                  <a:lnTo>
                    <a:pt x="50" y="294"/>
                  </a:lnTo>
                  <a:lnTo>
                    <a:pt x="6" y="286"/>
                  </a:lnTo>
                  <a:lnTo>
                    <a:pt x="6" y="9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118" y="2600"/>
              <a:ext cx="492" cy="401"/>
            </a:xfrm>
            <a:custGeom>
              <a:avLst/>
              <a:gdLst>
                <a:gd name="T0" fmla="*/ 0 w 432"/>
                <a:gd name="T1" fmla="*/ 29 h 346"/>
                <a:gd name="T2" fmla="*/ 694 w 432"/>
                <a:gd name="T3" fmla="*/ 0 h 346"/>
                <a:gd name="T4" fmla="*/ 818 w 432"/>
                <a:gd name="T5" fmla="*/ 264 h 346"/>
                <a:gd name="T6" fmla="*/ 713 w 432"/>
                <a:gd name="T7" fmla="*/ 586 h 346"/>
                <a:gd name="T8" fmla="*/ 679 w 432"/>
                <a:gd name="T9" fmla="*/ 728 h 346"/>
                <a:gd name="T10" fmla="*/ 1147 w 432"/>
                <a:gd name="T11" fmla="*/ 669 h 346"/>
                <a:gd name="T12" fmla="*/ 1178 w 432"/>
                <a:gd name="T13" fmla="*/ 881 h 346"/>
                <a:gd name="T14" fmla="*/ 1038 w 432"/>
                <a:gd name="T15" fmla="*/ 860 h 346"/>
                <a:gd name="T16" fmla="*/ 974 w 432"/>
                <a:gd name="T17" fmla="*/ 947 h 346"/>
                <a:gd name="T18" fmla="*/ 1043 w 432"/>
                <a:gd name="T19" fmla="*/ 1006 h 346"/>
                <a:gd name="T20" fmla="*/ 1176 w 432"/>
                <a:gd name="T21" fmla="*/ 941 h 346"/>
                <a:gd name="T22" fmla="*/ 1178 w 432"/>
                <a:gd name="T23" fmla="*/ 1040 h 346"/>
                <a:gd name="T24" fmla="*/ 1255 w 432"/>
                <a:gd name="T25" fmla="*/ 956 h 346"/>
                <a:gd name="T26" fmla="*/ 1302 w 432"/>
                <a:gd name="T27" fmla="*/ 956 h 346"/>
                <a:gd name="T28" fmla="*/ 1245 w 432"/>
                <a:gd name="T29" fmla="*/ 1130 h 346"/>
                <a:gd name="T30" fmla="*/ 1363 w 432"/>
                <a:gd name="T31" fmla="*/ 1159 h 346"/>
                <a:gd name="T32" fmla="*/ 1393 w 432"/>
                <a:gd name="T33" fmla="*/ 1252 h 346"/>
                <a:gd name="T34" fmla="*/ 1342 w 432"/>
                <a:gd name="T35" fmla="*/ 1278 h 346"/>
                <a:gd name="T36" fmla="*/ 1270 w 432"/>
                <a:gd name="T37" fmla="*/ 1224 h 346"/>
                <a:gd name="T38" fmla="*/ 1135 w 432"/>
                <a:gd name="T39" fmla="*/ 1180 h 346"/>
                <a:gd name="T40" fmla="*/ 1162 w 432"/>
                <a:gd name="T41" fmla="*/ 1291 h 346"/>
                <a:gd name="T42" fmla="*/ 1094 w 432"/>
                <a:gd name="T43" fmla="*/ 1306 h 346"/>
                <a:gd name="T44" fmla="*/ 1040 w 432"/>
                <a:gd name="T45" fmla="*/ 1202 h 346"/>
                <a:gd name="T46" fmla="*/ 1004 w 432"/>
                <a:gd name="T47" fmla="*/ 1264 h 346"/>
                <a:gd name="T48" fmla="*/ 802 w 432"/>
                <a:gd name="T49" fmla="*/ 1264 h 346"/>
                <a:gd name="T50" fmla="*/ 802 w 432"/>
                <a:gd name="T51" fmla="*/ 1202 h 346"/>
                <a:gd name="T52" fmla="*/ 727 w 432"/>
                <a:gd name="T53" fmla="*/ 1130 h 346"/>
                <a:gd name="T54" fmla="*/ 576 w 432"/>
                <a:gd name="T55" fmla="*/ 1116 h 346"/>
                <a:gd name="T56" fmla="*/ 699 w 432"/>
                <a:gd name="T57" fmla="*/ 1202 h 346"/>
                <a:gd name="T58" fmla="*/ 523 w 432"/>
                <a:gd name="T59" fmla="*/ 1245 h 346"/>
                <a:gd name="T60" fmla="*/ 240 w 432"/>
                <a:gd name="T61" fmla="*/ 1184 h 346"/>
                <a:gd name="T62" fmla="*/ 138 w 432"/>
                <a:gd name="T63" fmla="*/ 1202 h 346"/>
                <a:gd name="T64" fmla="*/ 178 w 432"/>
                <a:gd name="T65" fmla="*/ 761 h 346"/>
                <a:gd name="T66" fmla="*/ 2 w 432"/>
                <a:gd name="T67" fmla="*/ 411 h 346"/>
                <a:gd name="T68" fmla="*/ 0 w 432"/>
                <a:gd name="T69" fmla="*/ 29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346"/>
                <a:gd name="T107" fmla="*/ 432 w 432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346">
                  <a:moveTo>
                    <a:pt x="0" y="8"/>
                  </a:moveTo>
                  <a:lnTo>
                    <a:pt x="216" y="0"/>
                  </a:lnTo>
                  <a:lnTo>
                    <a:pt x="254" y="71"/>
                  </a:lnTo>
                  <a:lnTo>
                    <a:pt x="221" y="155"/>
                  </a:lnTo>
                  <a:lnTo>
                    <a:pt x="211" y="193"/>
                  </a:lnTo>
                  <a:lnTo>
                    <a:pt x="356" y="177"/>
                  </a:lnTo>
                  <a:lnTo>
                    <a:pt x="365" y="233"/>
                  </a:lnTo>
                  <a:lnTo>
                    <a:pt x="321" y="228"/>
                  </a:lnTo>
                  <a:lnTo>
                    <a:pt x="302" y="251"/>
                  </a:lnTo>
                  <a:lnTo>
                    <a:pt x="324" y="267"/>
                  </a:lnTo>
                  <a:lnTo>
                    <a:pt x="364" y="249"/>
                  </a:lnTo>
                  <a:lnTo>
                    <a:pt x="365" y="275"/>
                  </a:lnTo>
                  <a:lnTo>
                    <a:pt x="389" y="253"/>
                  </a:lnTo>
                  <a:lnTo>
                    <a:pt x="404" y="253"/>
                  </a:lnTo>
                  <a:lnTo>
                    <a:pt x="386" y="299"/>
                  </a:lnTo>
                  <a:lnTo>
                    <a:pt x="422" y="307"/>
                  </a:lnTo>
                  <a:lnTo>
                    <a:pt x="432" y="332"/>
                  </a:lnTo>
                  <a:lnTo>
                    <a:pt x="416" y="339"/>
                  </a:lnTo>
                  <a:lnTo>
                    <a:pt x="394" y="324"/>
                  </a:lnTo>
                  <a:lnTo>
                    <a:pt x="352" y="312"/>
                  </a:lnTo>
                  <a:lnTo>
                    <a:pt x="361" y="342"/>
                  </a:lnTo>
                  <a:lnTo>
                    <a:pt x="340" y="346"/>
                  </a:lnTo>
                  <a:lnTo>
                    <a:pt x="323" y="318"/>
                  </a:lnTo>
                  <a:lnTo>
                    <a:pt x="312" y="335"/>
                  </a:lnTo>
                  <a:lnTo>
                    <a:pt x="249" y="335"/>
                  </a:lnTo>
                  <a:lnTo>
                    <a:pt x="249" y="318"/>
                  </a:lnTo>
                  <a:lnTo>
                    <a:pt x="225" y="299"/>
                  </a:lnTo>
                  <a:lnTo>
                    <a:pt x="178" y="296"/>
                  </a:lnTo>
                  <a:lnTo>
                    <a:pt x="217" y="318"/>
                  </a:lnTo>
                  <a:lnTo>
                    <a:pt x="162" y="330"/>
                  </a:lnTo>
                  <a:lnTo>
                    <a:pt x="75" y="314"/>
                  </a:lnTo>
                  <a:lnTo>
                    <a:pt x="42" y="318"/>
                  </a:lnTo>
                  <a:lnTo>
                    <a:pt x="54" y="202"/>
                  </a:lnTo>
                  <a:lnTo>
                    <a:pt x="2" y="1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782" y="907"/>
              <a:ext cx="548" cy="629"/>
            </a:xfrm>
            <a:custGeom>
              <a:avLst/>
              <a:gdLst>
                <a:gd name="T0" fmla="*/ 0 w 482"/>
                <a:gd name="T1" fmla="*/ 159 h 543"/>
                <a:gd name="T2" fmla="*/ 399 w 482"/>
                <a:gd name="T3" fmla="*/ 159 h 543"/>
                <a:gd name="T4" fmla="*/ 395 w 482"/>
                <a:gd name="T5" fmla="*/ 0 h 543"/>
                <a:gd name="T6" fmla="*/ 485 w 482"/>
                <a:gd name="T7" fmla="*/ 45 h 543"/>
                <a:gd name="T8" fmla="*/ 503 w 482"/>
                <a:gd name="T9" fmla="*/ 169 h 543"/>
                <a:gd name="T10" fmla="*/ 695 w 482"/>
                <a:gd name="T11" fmla="*/ 305 h 543"/>
                <a:gd name="T12" fmla="*/ 753 w 482"/>
                <a:gd name="T13" fmla="*/ 246 h 543"/>
                <a:gd name="T14" fmla="*/ 862 w 482"/>
                <a:gd name="T15" fmla="*/ 246 h 543"/>
                <a:gd name="T16" fmla="*/ 953 w 482"/>
                <a:gd name="T17" fmla="*/ 361 h 543"/>
                <a:gd name="T18" fmla="*/ 1013 w 482"/>
                <a:gd name="T19" fmla="*/ 319 h 543"/>
                <a:gd name="T20" fmla="*/ 1180 w 482"/>
                <a:gd name="T21" fmla="*/ 370 h 543"/>
                <a:gd name="T22" fmla="*/ 1236 w 482"/>
                <a:gd name="T23" fmla="*/ 280 h 543"/>
                <a:gd name="T24" fmla="*/ 1343 w 482"/>
                <a:gd name="T25" fmla="*/ 348 h 543"/>
                <a:gd name="T26" fmla="*/ 1528 w 482"/>
                <a:gd name="T27" fmla="*/ 334 h 543"/>
                <a:gd name="T28" fmla="*/ 1224 w 482"/>
                <a:gd name="T29" fmla="*/ 591 h 543"/>
                <a:gd name="T30" fmla="*/ 1073 w 482"/>
                <a:gd name="T31" fmla="*/ 812 h 543"/>
                <a:gd name="T32" fmla="*/ 1106 w 482"/>
                <a:gd name="T33" fmla="*/ 1133 h 543"/>
                <a:gd name="T34" fmla="*/ 999 w 482"/>
                <a:gd name="T35" fmla="*/ 1265 h 543"/>
                <a:gd name="T36" fmla="*/ 1040 w 482"/>
                <a:gd name="T37" fmla="*/ 1356 h 543"/>
                <a:gd name="T38" fmla="*/ 1040 w 482"/>
                <a:gd name="T39" fmla="*/ 1596 h 543"/>
                <a:gd name="T40" fmla="*/ 1146 w 482"/>
                <a:gd name="T41" fmla="*/ 1596 h 543"/>
                <a:gd name="T42" fmla="*/ 1297 w 482"/>
                <a:gd name="T43" fmla="*/ 1773 h 543"/>
                <a:gd name="T44" fmla="*/ 1362 w 482"/>
                <a:gd name="T45" fmla="*/ 1980 h 543"/>
                <a:gd name="T46" fmla="*/ 281 w 482"/>
                <a:gd name="T47" fmla="*/ 2040 h 543"/>
                <a:gd name="T48" fmla="*/ 282 w 482"/>
                <a:gd name="T49" fmla="*/ 1475 h 543"/>
                <a:gd name="T50" fmla="*/ 185 w 482"/>
                <a:gd name="T51" fmla="*/ 1353 h 543"/>
                <a:gd name="T52" fmla="*/ 223 w 482"/>
                <a:gd name="T53" fmla="*/ 1204 h 543"/>
                <a:gd name="T54" fmla="*/ 254 w 482"/>
                <a:gd name="T55" fmla="*/ 1118 h 543"/>
                <a:gd name="T56" fmla="*/ 185 w 482"/>
                <a:gd name="T57" fmla="*/ 729 h 543"/>
                <a:gd name="T58" fmla="*/ 96 w 482"/>
                <a:gd name="T59" fmla="*/ 471 h 543"/>
                <a:gd name="T60" fmla="*/ 0 w 482"/>
                <a:gd name="T61" fmla="*/ 159 h 5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2"/>
                <a:gd name="T94" fmla="*/ 0 h 543"/>
                <a:gd name="T95" fmla="*/ 482 w 482"/>
                <a:gd name="T96" fmla="*/ 543 h 5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2" h="543">
                  <a:moveTo>
                    <a:pt x="0" y="42"/>
                  </a:moveTo>
                  <a:lnTo>
                    <a:pt x="126" y="42"/>
                  </a:lnTo>
                  <a:lnTo>
                    <a:pt x="125" y="0"/>
                  </a:lnTo>
                  <a:lnTo>
                    <a:pt x="153" y="12"/>
                  </a:lnTo>
                  <a:lnTo>
                    <a:pt x="158" y="45"/>
                  </a:lnTo>
                  <a:lnTo>
                    <a:pt x="218" y="81"/>
                  </a:lnTo>
                  <a:lnTo>
                    <a:pt x="237" y="65"/>
                  </a:lnTo>
                  <a:lnTo>
                    <a:pt x="272" y="65"/>
                  </a:lnTo>
                  <a:lnTo>
                    <a:pt x="300" y="96"/>
                  </a:lnTo>
                  <a:lnTo>
                    <a:pt x="319" y="85"/>
                  </a:lnTo>
                  <a:lnTo>
                    <a:pt x="371" y="98"/>
                  </a:lnTo>
                  <a:lnTo>
                    <a:pt x="390" y="74"/>
                  </a:lnTo>
                  <a:lnTo>
                    <a:pt x="423" y="92"/>
                  </a:lnTo>
                  <a:lnTo>
                    <a:pt x="482" y="90"/>
                  </a:lnTo>
                  <a:lnTo>
                    <a:pt x="386" y="157"/>
                  </a:lnTo>
                  <a:lnTo>
                    <a:pt x="338" y="216"/>
                  </a:lnTo>
                  <a:lnTo>
                    <a:pt x="348" y="302"/>
                  </a:lnTo>
                  <a:lnTo>
                    <a:pt x="315" y="337"/>
                  </a:lnTo>
                  <a:lnTo>
                    <a:pt x="328" y="362"/>
                  </a:lnTo>
                  <a:lnTo>
                    <a:pt x="328" y="426"/>
                  </a:lnTo>
                  <a:lnTo>
                    <a:pt x="361" y="426"/>
                  </a:lnTo>
                  <a:lnTo>
                    <a:pt x="409" y="472"/>
                  </a:lnTo>
                  <a:lnTo>
                    <a:pt x="429" y="527"/>
                  </a:lnTo>
                  <a:lnTo>
                    <a:pt x="88" y="543"/>
                  </a:lnTo>
                  <a:lnTo>
                    <a:pt x="89" y="393"/>
                  </a:lnTo>
                  <a:lnTo>
                    <a:pt x="59" y="360"/>
                  </a:lnTo>
                  <a:lnTo>
                    <a:pt x="70" y="320"/>
                  </a:lnTo>
                  <a:lnTo>
                    <a:pt x="80" y="298"/>
                  </a:lnTo>
                  <a:lnTo>
                    <a:pt x="59" y="194"/>
                  </a:lnTo>
                  <a:lnTo>
                    <a:pt x="30" y="1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137" y="1124"/>
              <a:ext cx="416" cy="495"/>
            </a:xfrm>
            <a:custGeom>
              <a:avLst/>
              <a:gdLst>
                <a:gd name="T0" fmla="*/ 84 w 366"/>
                <a:gd name="T1" fmla="*/ 108 h 428"/>
                <a:gd name="T2" fmla="*/ 169 w 366"/>
                <a:gd name="T3" fmla="*/ 93 h 428"/>
                <a:gd name="T4" fmla="*/ 249 w 366"/>
                <a:gd name="T5" fmla="*/ 93 h 428"/>
                <a:gd name="T6" fmla="*/ 302 w 366"/>
                <a:gd name="T7" fmla="*/ 0 h 428"/>
                <a:gd name="T8" fmla="*/ 342 w 366"/>
                <a:gd name="T9" fmla="*/ 119 h 428"/>
                <a:gd name="T10" fmla="*/ 463 w 366"/>
                <a:gd name="T11" fmla="*/ 119 h 428"/>
                <a:gd name="T12" fmla="*/ 530 w 366"/>
                <a:gd name="T13" fmla="*/ 228 h 428"/>
                <a:gd name="T14" fmla="*/ 658 w 366"/>
                <a:gd name="T15" fmla="*/ 197 h 428"/>
                <a:gd name="T16" fmla="*/ 748 w 366"/>
                <a:gd name="T17" fmla="*/ 264 h 428"/>
                <a:gd name="T18" fmla="*/ 912 w 366"/>
                <a:gd name="T19" fmla="*/ 316 h 428"/>
                <a:gd name="T20" fmla="*/ 935 w 366"/>
                <a:gd name="T21" fmla="*/ 396 h 428"/>
                <a:gd name="T22" fmla="*/ 1023 w 366"/>
                <a:gd name="T23" fmla="*/ 401 h 428"/>
                <a:gd name="T24" fmla="*/ 999 w 366"/>
                <a:gd name="T25" fmla="*/ 488 h 428"/>
                <a:gd name="T26" fmla="*/ 1024 w 366"/>
                <a:gd name="T27" fmla="*/ 579 h 428"/>
                <a:gd name="T28" fmla="*/ 974 w 366"/>
                <a:gd name="T29" fmla="*/ 690 h 428"/>
                <a:gd name="T30" fmla="*/ 1012 w 366"/>
                <a:gd name="T31" fmla="*/ 718 h 428"/>
                <a:gd name="T32" fmla="*/ 1100 w 366"/>
                <a:gd name="T33" fmla="*/ 592 h 428"/>
                <a:gd name="T34" fmla="*/ 1096 w 366"/>
                <a:gd name="T35" fmla="*/ 547 h 428"/>
                <a:gd name="T36" fmla="*/ 1135 w 366"/>
                <a:gd name="T37" fmla="*/ 526 h 428"/>
                <a:gd name="T38" fmla="*/ 1159 w 366"/>
                <a:gd name="T39" fmla="*/ 592 h 428"/>
                <a:gd name="T40" fmla="*/ 1088 w 366"/>
                <a:gd name="T41" fmla="*/ 675 h 428"/>
                <a:gd name="T42" fmla="*/ 1058 w 366"/>
                <a:gd name="T43" fmla="*/ 878 h 428"/>
                <a:gd name="T44" fmla="*/ 1058 w 366"/>
                <a:gd name="T45" fmla="*/ 1213 h 428"/>
                <a:gd name="T46" fmla="*/ 1100 w 366"/>
                <a:gd name="T47" fmla="*/ 1272 h 428"/>
                <a:gd name="T48" fmla="*/ 1084 w 366"/>
                <a:gd name="T49" fmla="*/ 1485 h 428"/>
                <a:gd name="T50" fmla="*/ 536 w 366"/>
                <a:gd name="T51" fmla="*/ 1586 h 428"/>
                <a:gd name="T52" fmla="*/ 394 w 366"/>
                <a:gd name="T53" fmla="*/ 1488 h 428"/>
                <a:gd name="T54" fmla="*/ 426 w 366"/>
                <a:gd name="T55" fmla="*/ 1364 h 428"/>
                <a:gd name="T56" fmla="*/ 357 w 366"/>
                <a:gd name="T57" fmla="*/ 1225 h 428"/>
                <a:gd name="T58" fmla="*/ 302 w 366"/>
                <a:gd name="T59" fmla="*/ 1058 h 428"/>
                <a:gd name="T60" fmla="*/ 143 w 366"/>
                <a:gd name="T61" fmla="*/ 882 h 428"/>
                <a:gd name="T62" fmla="*/ 50 w 366"/>
                <a:gd name="T63" fmla="*/ 882 h 428"/>
                <a:gd name="T64" fmla="*/ 50 w 366"/>
                <a:gd name="T65" fmla="*/ 649 h 428"/>
                <a:gd name="T66" fmla="*/ 0 w 366"/>
                <a:gd name="T67" fmla="*/ 564 h 428"/>
                <a:gd name="T68" fmla="*/ 108 w 366"/>
                <a:gd name="T69" fmla="*/ 426 h 428"/>
                <a:gd name="T70" fmla="*/ 84 w 366"/>
                <a:gd name="T71" fmla="*/ 108 h 4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6"/>
                <a:gd name="T109" fmla="*/ 0 h 428"/>
                <a:gd name="T110" fmla="*/ 366 w 366"/>
                <a:gd name="T111" fmla="*/ 428 h 4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6" h="428">
                  <a:moveTo>
                    <a:pt x="26" y="29"/>
                  </a:moveTo>
                  <a:lnTo>
                    <a:pt x="54" y="25"/>
                  </a:lnTo>
                  <a:lnTo>
                    <a:pt x="79" y="25"/>
                  </a:lnTo>
                  <a:lnTo>
                    <a:pt x="95" y="0"/>
                  </a:lnTo>
                  <a:lnTo>
                    <a:pt x="107" y="32"/>
                  </a:lnTo>
                  <a:lnTo>
                    <a:pt x="146" y="32"/>
                  </a:lnTo>
                  <a:lnTo>
                    <a:pt x="167" y="61"/>
                  </a:lnTo>
                  <a:lnTo>
                    <a:pt x="208" y="53"/>
                  </a:lnTo>
                  <a:lnTo>
                    <a:pt x="236" y="71"/>
                  </a:lnTo>
                  <a:lnTo>
                    <a:pt x="287" y="85"/>
                  </a:lnTo>
                  <a:lnTo>
                    <a:pt x="296" y="107"/>
                  </a:lnTo>
                  <a:lnTo>
                    <a:pt x="323" y="108"/>
                  </a:lnTo>
                  <a:lnTo>
                    <a:pt x="315" y="131"/>
                  </a:lnTo>
                  <a:lnTo>
                    <a:pt x="324" y="156"/>
                  </a:lnTo>
                  <a:lnTo>
                    <a:pt x="307" y="187"/>
                  </a:lnTo>
                  <a:lnTo>
                    <a:pt x="319" y="194"/>
                  </a:lnTo>
                  <a:lnTo>
                    <a:pt x="348" y="160"/>
                  </a:lnTo>
                  <a:lnTo>
                    <a:pt x="346" y="148"/>
                  </a:lnTo>
                  <a:lnTo>
                    <a:pt x="358" y="142"/>
                  </a:lnTo>
                  <a:lnTo>
                    <a:pt x="366" y="160"/>
                  </a:lnTo>
                  <a:lnTo>
                    <a:pt x="344" y="183"/>
                  </a:lnTo>
                  <a:lnTo>
                    <a:pt x="334" y="237"/>
                  </a:lnTo>
                  <a:lnTo>
                    <a:pt x="334" y="328"/>
                  </a:lnTo>
                  <a:lnTo>
                    <a:pt x="348" y="344"/>
                  </a:lnTo>
                  <a:lnTo>
                    <a:pt x="342" y="401"/>
                  </a:lnTo>
                  <a:lnTo>
                    <a:pt x="169" y="428"/>
                  </a:lnTo>
                  <a:lnTo>
                    <a:pt x="125" y="402"/>
                  </a:lnTo>
                  <a:lnTo>
                    <a:pt x="134" y="368"/>
                  </a:lnTo>
                  <a:lnTo>
                    <a:pt x="113" y="331"/>
                  </a:lnTo>
                  <a:lnTo>
                    <a:pt x="95" y="285"/>
                  </a:lnTo>
                  <a:lnTo>
                    <a:pt x="46" y="239"/>
                  </a:lnTo>
                  <a:lnTo>
                    <a:pt x="16" y="239"/>
                  </a:lnTo>
                  <a:lnTo>
                    <a:pt x="16" y="175"/>
                  </a:lnTo>
                  <a:lnTo>
                    <a:pt x="0" y="152"/>
                  </a:lnTo>
                  <a:lnTo>
                    <a:pt x="34" y="115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2873" y="1516"/>
              <a:ext cx="484" cy="320"/>
            </a:xfrm>
            <a:custGeom>
              <a:avLst/>
              <a:gdLst>
                <a:gd name="T0" fmla="*/ 20 w 426"/>
                <a:gd name="T1" fmla="*/ 56 h 276"/>
                <a:gd name="T2" fmla="*/ 0 w 426"/>
                <a:gd name="T3" fmla="*/ 241 h 276"/>
                <a:gd name="T4" fmla="*/ 26 w 426"/>
                <a:gd name="T5" fmla="*/ 430 h 276"/>
                <a:gd name="T6" fmla="*/ 158 w 426"/>
                <a:gd name="T7" fmla="*/ 832 h 276"/>
                <a:gd name="T8" fmla="*/ 225 w 426"/>
                <a:gd name="T9" fmla="*/ 1046 h 276"/>
                <a:gd name="T10" fmla="*/ 1016 w 426"/>
                <a:gd name="T11" fmla="*/ 996 h 276"/>
                <a:gd name="T12" fmla="*/ 1141 w 426"/>
                <a:gd name="T13" fmla="*/ 1046 h 276"/>
                <a:gd name="T14" fmla="*/ 1221 w 426"/>
                <a:gd name="T15" fmla="*/ 841 h 276"/>
                <a:gd name="T16" fmla="*/ 1188 w 426"/>
                <a:gd name="T17" fmla="*/ 694 h 276"/>
                <a:gd name="T18" fmla="*/ 1325 w 426"/>
                <a:gd name="T19" fmla="*/ 668 h 276"/>
                <a:gd name="T20" fmla="*/ 1345 w 426"/>
                <a:gd name="T21" fmla="*/ 434 h 276"/>
                <a:gd name="T22" fmla="*/ 1265 w 426"/>
                <a:gd name="T23" fmla="*/ 336 h 276"/>
                <a:gd name="T24" fmla="*/ 1127 w 426"/>
                <a:gd name="T25" fmla="*/ 241 h 276"/>
                <a:gd name="T26" fmla="*/ 1154 w 426"/>
                <a:gd name="T27" fmla="*/ 101 h 276"/>
                <a:gd name="T28" fmla="*/ 1098 w 426"/>
                <a:gd name="T29" fmla="*/ 0 h 276"/>
                <a:gd name="T30" fmla="*/ 804 w 426"/>
                <a:gd name="T31" fmla="*/ 16 h 276"/>
                <a:gd name="T32" fmla="*/ 504 w 426"/>
                <a:gd name="T33" fmla="*/ 30 h 276"/>
                <a:gd name="T34" fmla="*/ 20 w 426"/>
                <a:gd name="T35" fmla="*/ 56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276"/>
                <a:gd name="T56" fmla="*/ 426 w 426"/>
                <a:gd name="T57" fmla="*/ 276 h 2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276">
                  <a:moveTo>
                    <a:pt x="7" y="14"/>
                  </a:moveTo>
                  <a:lnTo>
                    <a:pt x="0" y="63"/>
                  </a:lnTo>
                  <a:lnTo>
                    <a:pt x="9" y="114"/>
                  </a:lnTo>
                  <a:lnTo>
                    <a:pt x="49" y="220"/>
                  </a:lnTo>
                  <a:lnTo>
                    <a:pt x="71" y="276"/>
                  </a:lnTo>
                  <a:lnTo>
                    <a:pt x="322" y="263"/>
                  </a:lnTo>
                  <a:lnTo>
                    <a:pt x="362" y="276"/>
                  </a:lnTo>
                  <a:lnTo>
                    <a:pt x="387" y="222"/>
                  </a:lnTo>
                  <a:lnTo>
                    <a:pt x="378" y="184"/>
                  </a:lnTo>
                  <a:lnTo>
                    <a:pt x="420" y="176"/>
                  </a:lnTo>
                  <a:lnTo>
                    <a:pt x="426" y="115"/>
                  </a:lnTo>
                  <a:lnTo>
                    <a:pt x="401" y="89"/>
                  </a:lnTo>
                  <a:lnTo>
                    <a:pt x="357" y="63"/>
                  </a:lnTo>
                  <a:lnTo>
                    <a:pt x="366" y="26"/>
                  </a:lnTo>
                  <a:lnTo>
                    <a:pt x="348" y="0"/>
                  </a:lnTo>
                  <a:lnTo>
                    <a:pt x="254" y="4"/>
                  </a:lnTo>
                  <a:lnTo>
                    <a:pt x="160" y="8"/>
                  </a:lnTo>
                  <a:lnTo>
                    <a:pt x="7" y="14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300" y="1054"/>
              <a:ext cx="447" cy="197"/>
            </a:xfrm>
            <a:custGeom>
              <a:avLst/>
              <a:gdLst>
                <a:gd name="T0" fmla="*/ 0 w 393"/>
                <a:gd name="T1" fmla="*/ 352 h 170"/>
                <a:gd name="T2" fmla="*/ 281 w 393"/>
                <a:gd name="T3" fmla="*/ 0 h 170"/>
                <a:gd name="T4" fmla="*/ 232 w 393"/>
                <a:gd name="T5" fmla="*/ 144 h 170"/>
                <a:gd name="T6" fmla="*/ 267 w 393"/>
                <a:gd name="T7" fmla="*/ 188 h 170"/>
                <a:gd name="T8" fmla="*/ 351 w 393"/>
                <a:gd name="T9" fmla="*/ 126 h 170"/>
                <a:gd name="T10" fmla="*/ 549 w 393"/>
                <a:gd name="T11" fmla="*/ 218 h 170"/>
                <a:gd name="T12" fmla="*/ 630 w 393"/>
                <a:gd name="T13" fmla="*/ 144 h 170"/>
                <a:gd name="T14" fmla="*/ 892 w 393"/>
                <a:gd name="T15" fmla="*/ 102 h 170"/>
                <a:gd name="T16" fmla="*/ 943 w 393"/>
                <a:gd name="T17" fmla="*/ 194 h 170"/>
                <a:gd name="T18" fmla="*/ 1040 w 393"/>
                <a:gd name="T19" fmla="*/ 170 h 170"/>
                <a:gd name="T20" fmla="*/ 1240 w 393"/>
                <a:gd name="T21" fmla="*/ 264 h 170"/>
                <a:gd name="T22" fmla="*/ 1251 w 393"/>
                <a:gd name="T23" fmla="*/ 333 h 170"/>
                <a:gd name="T24" fmla="*/ 1038 w 393"/>
                <a:gd name="T25" fmla="*/ 395 h 170"/>
                <a:gd name="T26" fmla="*/ 974 w 393"/>
                <a:gd name="T27" fmla="*/ 352 h 170"/>
                <a:gd name="T28" fmla="*/ 864 w 393"/>
                <a:gd name="T29" fmla="*/ 365 h 170"/>
                <a:gd name="T30" fmla="*/ 740 w 393"/>
                <a:gd name="T31" fmla="*/ 457 h 170"/>
                <a:gd name="T32" fmla="*/ 679 w 393"/>
                <a:gd name="T33" fmla="*/ 458 h 170"/>
                <a:gd name="T34" fmla="*/ 634 w 393"/>
                <a:gd name="T35" fmla="*/ 395 h 170"/>
                <a:gd name="T36" fmla="*/ 564 w 393"/>
                <a:gd name="T37" fmla="*/ 635 h 170"/>
                <a:gd name="T38" fmla="*/ 486 w 393"/>
                <a:gd name="T39" fmla="*/ 640 h 170"/>
                <a:gd name="T40" fmla="*/ 453 w 393"/>
                <a:gd name="T41" fmla="*/ 548 h 170"/>
                <a:gd name="T42" fmla="*/ 282 w 393"/>
                <a:gd name="T43" fmla="*/ 499 h 170"/>
                <a:gd name="T44" fmla="*/ 205 w 393"/>
                <a:gd name="T45" fmla="*/ 430 h 170"/>
                <a:gd name="T46" fmla="*/ 66 w 393"/>
                <a:gd name="T47" fmla="*/ 457 h 170"/>
                <a:gd name="T48" fmla="*/ 0 w 393"/>
                <a:gd name="T49" fmla="*/ 352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170"/>
                <a:gd name="T77" fmla="*/ 393 w 393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170">
                  <a:moveTo>
                    <a:pt x="0" y="93"/>
                  </a:moveTo>
                  <a:lnTo>
                    <a:pt x="88" y="0"/>
                  </a:lnTo>
                  <a:lnTo>
                    <a:pt x="72" y="38"/>
                  </a:lnTo>
                  <a:lnTo>
                    <a:pt x="84" y="50"/>
                  </a:lnTo>
                  <a:lnTo>
                    <a:pt x="111" y="34"/>
                  </a:lnTo>
                  <a:lnTo>
                    <a:pt x="172" y="58"/>
                  </a:lnTo>
                  <a:lnTo>
                    <a:pt x="198" y="38"/>
                  </a:lnTo>
                  <a:lnTo>
                    <a:pt x="280" y="27"/>
                  </a:lnTo>
                  <a:lnTo>
                    <a:pt x="296" y="51"/>
                  </a:lnTo>
                  <a:lnTo>
                    <a:pt x="327" y="46"/>
                  </a:lnTo>
                  <a:lnTo>
                    <a:pt x="389" y="71"/>
                  </a:lnTo>
                  <a:lnTo>
                    <a:pt x="393" y="89"/>
                  </a:lnTo>
                  <a:lnTo>
                    <a:pt x="326" y="105"/>
                  </a:lnTo>
                  <a:lnTo>
                    <a:pt x="306" y="93"/>
                  </a:lnTo>
                  <a:lnTo>
                    <a:pt x="272" y="97"/>
                  </a:lnTo>
                  <a:lnTo>
                    <a:pt x="233" y="121"/>
                  </a:lnTo>
                  <a:lnTo>
                    <a:pt x="214" y="122"/>
                  </a:lnTo>
                  <a:lnTo>
                    <a:pt x="200" y="105"/>
                  </a:lnTo>
                  <a:lnTo>
                    <a:pt x="177" y="168"/>
                  </a:lnTo>
                  <a:lnTo>
                    <a:pt x="152" y="170"/>
                  </a:lnTo>
                  <a:lnTo>
                    <a:pt x="142" y="145"/>
                  </a:lnTo>
                  <a:lnTo>
                    <a:pt x="89" y="133"/>
                  </a:lnTo>
                  <a:lnTo>
                    <a:pt x="64" y="114"/>
                  </a:lnTo>
                  <a:lnTo>
                    <a:pt x="21" y="121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610" y="1193"/>
              <a:ext cx="321" cy="441"/>
            </a:xfrm>
            <a:custGeom>
              <a:avLst/>
              <a:gdLst>
                <a:gd name="T0" fmla="*/ 231 w 282"/>
                <a:gd name="T1" fmla="*/ 57 h 381"/>
                <a:gd name="T2" fmla="*/ 264 w 282"/>
                <a:gd name="T3" fmla="*/ 145 h 381"/>
                <a:gd name="T4" fmla="*/ 203 w 282"/>
                <a:gd name="T5" fmla="*/ 197 h 381"/>
                <a:gd name="T6" fmla="*/ 195 w 282"/>
                <a:gd name="T7" fmla="*/ 425 h 381"/>
                <a:gd name="T8" fmla="*/ 161 w 282"/>
                <a:gd name="T9" fmla="*/ 281 h 381"/>
                <a:gd name="T10" fmla="*/ 28 w 282"/>
                <a:gd name="T11" fmla="*/ 424 h 381"/>
                <a:gd name="T12" fmla="*/ 0 w 282"/>
                <a:gd name="T13" fmla="*/ 828 h 381"/>
                <a:gd name="T14" fmla="*/ 84 w 282"/>
                <a:gd name="T15" fmla="*/ 1027 h 381"/>
                <a:gd name="T16" fmla="*/ 94 w 282"/>
                <a:gd name="T17" fmla="*/ 1132 h 381"/>
                <a:gd name="T18" fmla="*/ 96 w 282"/>
                <a:gd name="T19" fmla="*/ 1215 h 381"/>
                <a:gd name="T20" fmla="*/ 94 w 282"/>
                <a:gd name="T21" fmla="*/ 1288 h 381"/>
                <a:gd name="T22" fmla="*/ 76 w 282"/>
                <a:gd name="T23" fmla="*/ 1420 h 381"/>
                <a:gd name="T24" fmla="*/ 429 w 282"/>
                <a:gd name="T25" fmla="*/ 1397 h 381"/>
                <a:gd name="T26" fmla="*/ 899 w 282"/>
                <a:gd name="T27" fmla="*/ 1347 h 381"/>
                <a:gd name="T28" fmla="*/ 814 w 282"/>
                <a:gd name="T29" fmla="*/ 1322 h 381"/>
                <a:gd name="T30" fmla="*/ 769 w 282"/>
                <a:gd name="T31" fmla="*/ 1250 h 381"/>
                <a:gd name="T32" fmla="*/ 840 w 282"/>
                <a:gd name="T33" fmla="*/ 1183 h 381"/>
                <a:gd name="T34" fmla="*/ 840 w 282"/>
                <a:gd name="T35" fmla="*/ 1105 h 381"/>
                <a:gd name="T36" fmla="*/ 808 w 282"/>
                <a:gd name="T37" fmla="*/ 1037 h 381"/>
                <a:gd name="T38" fmla="*/ 840 w 282"/>
                <a:gd name="T39" fmla="*/ 987 h 381"/>
                <a:gd name="T40" fmla="*/ 900 w 282"/>
                <a:gd name="T41" fmla="*/ 988 h 381"/>
                <a:gd name="T42" fmla="*/ 894 w 282"/>
                <a:gd name="T43" fmla="*/ 796 h 381"/>
                <a:gd name="T44" fmla="*/ 875 w 282"/>
                <a:gd name="T45" fmla="*/ 675 h 381"/>
                <a:gd name="T46" fmla="*/ 838 w 282"/>
                <a:gd name="T47" fmla="*/ 597 h 381"/>
                <a:gd name="T48" fmla="*/ 799 w 282"/>
                <a:gd name="T49" fmla="*/ 561 h 381"/>
                <a:gd name="T50" fmla="*/ 740 w 282"/>
                <a:gd name="T51" fmla="*/ 545 h 381"/>
                <a:gd name="T52" fmla="*/ 681 w 282"/>
                <a:gd name="T53" fmla="*/ 545 h 381"/>
                <a:gd name="T54" fmla="*/ 627 w 282"/>
                <a:gd name="T55" fmla="*/ 638 h 381"/>
                <a:gd name="T56" fmla="*/ 586 w 282"/>
                <a:gd name="T57" fmla="*/ 670 h 381"/>
                <a:gd name="T58" fmla="*/ 562 w 282"/>
                <a:gd name="T59" fmla="*/ 675 h 381"/>
                <a:gd name="T60" fmla="*/ 534 w 282"/>
                <a:gd name="T61" fmla="*/ 659 h 381"/>
                <a:gd name="T62" fmla="*/ 524 w 282"/>
                <a:gd name="T63" fmla="*/ 616 h 381"/>
                <a:gd name="T64" fmla="*/ 534 w 282"/>
                <a:gd name="T65" fmla="*/ 590 h 381"/>
                <a:gd name="T66" fmla="*/ 555 w 282"/>
                <a:gd name="T67" fmla="*/ 561 h 381"/>
                <a:gd name="T68" fmla="*/ 584 w 282"/>
                <a:gd name="T69" fmla="*/ 545 h 381"/>
                <a:gd name="T70" fmla="*/ 609 w 282"/>
                <a:gd name="T71" fmla="*/ 536 h 381"/>
                <a:gd name="T72" fmla="*/ 609 w 282"/>
                <a:gd name="T73" fmla="*/ 485 h 381"/>
                <a:gd name="T74" fmla="*/ 676 w 282"/>
                <a:gd name="T75" fmla="*/ 425 h 381"/>
                <a:gd name="T76" fmla="*/ 609 w 282"/>
                <a:gd name="T77" fmla="*/ 240 h 381"/>
                <a:gd name="T78" fmla="*/ 609 w 282"/>
                <a:gd name="T79" fmla="*/ 147 h 381"/>
                <a:gd name="T80" fmla="*/ 494 w 282"/>
                <a:gd name="T81" fmla="*/ 118 h 381"/>
                <a:gd name="T82" fmla="*/ 329 w 282"/>
                <a:gd name="T83" fmla="*/ 0 h 381"/>
                <a:gd name="T84" fmla="*/ 231 w 282"/>
                <a:gd name="T85" fmla="*/ 57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381"/>
                <a:gd name="T131" fmla="*/ 282 w 282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381">
                  <a:moveTo>
                    <a:pt x="71" y="15"/>
                  </a:moveTo>
                  <a:lnTo>
                    <a:pt x="82" y="39"/>
                  </a:lnTo>
                  <a:lnTo>
                    <a:pt x="62" y="53"/>
                  </a:lnTo>
                  <a:lnTo>
                    <a:pt x="61" y="114"/>
                  </a:lnTo>
                  <a:lnTo>
                    <a:pt x="50" y="75"/>
                  </a:lnTo>
                  <a:lnTo>
                    <a:pt x="9" y="113"/>
                  </a:lnTo>
                  <a:lnTo>
                    <a:pt x="0" y="222"/>
                  </a:lnTo>
                  <a:lnTo>
                    <a:pt x="26" y="276"/>
                  </a:lnTo>
                  <a:lnTo>
                    <a:pt x="29" y="304"/>
                  </a:lnTo>
                  <a:lnTo>
                    <a:pt x="30" y="326"/>
                  </a:lnTo>
                  <a:lnTo>
                    <a:pt x="29" y="346"/>
                  </a:lnTo>
                  <a:lnTo>
                    <a:pt x="24" y="381"/>
                  </a:lnTo>
                  <a:lnTo>
                    <a:pt x="134" y="375"/>
                  </a:lnTo>
                  <a:lnTo>
                    <a:pt x="281" y="362"/>
                  </a:lnTo>
                  <a:lnTo>
                    <a:pt x="254" y="354"/>
                  </a:lnTo>
                  <a:lnTo>
                    <a:pt x="240" y="334"/>
                  </a:lnTo>
                  <a:lnTo>
                    <a:pt x="262" y="317"/>
                  </a:lnTo>
                  <a:lnTo>
                    <a:pt x="262" y="296"/>
                  </a:lnTo>
                  <a:lnTo>
                    <a:pt x="252" y="277"/>
                  </a:lnTo>
                  <a:lnTo>
                    <a:pt x="262" y="264"/>
                  </a:lnTo>
                  <a:lnTo>
                    <a:pt x="282" y="265"/>
                  </a:lnTo>
                  <a:lnTo>
                    <a:pt x="278" y="213"/>
                  </a:lnTo>
                  <a:lnTo>
                    <a:pt x="273" y="181"/>
                  </a:lnTo>
                  <a:lnTo>
                    <a:pt x="261" y="161"/>
                  </a:lnTo>
                  <a:lnTo>
                    <a:pt x="249" y="150"/>
                  </a:lnTo>
                  <a:lnTo>
                    <a:pt x="231" y="146"/>
                  </a:lnTo>
                  <a:lnTo>
                    <a:pt x="213" y="146"/>
                  </a:lnTo>
                  <a:lnTo>
                    <a:pt x="195" y="171"/>
                  </a:lnTo>
                  <a:lnTo>
                    <a:pt x="183" y="179"/>
                  </a:lnTo>
                  <a:lnTo>
                    <a:pt x="175" y="181"/>
                  </a:lnTo>
                  <a:lnTo>
                    <a:pt x="166" y="177"/>
                  </a:lnTo>
                  <a:lnTo>
                    <a:pt x="163" y="165"/>
                  </a:lnTo>
                  <a:lnTo>
                    <a:pt x="166" y="158"/>
                  </a:lnTo>
                  <a:lnTo>
                    <a:pt x="174" y="150"/>
                  </a:lnTo>
                  <a:lnTo>
                    <a:pt x="182" y="146"/>
                  </a:lnTo>
                  <a:lnTo>
                    <a:pt x="190" y="144"/>
                  </a:lnTo>
                  <a:lnTo>
                    <a:pt x="190" y="130"/>
                  </a:lnTo>
                  <a:lnTo>
                    <a:pt x="211" y="114"/>
                  </a:lnTo>
                  <a:lnTo>
                    <a:pt x="190" y="64"/>
                  </a:lnTo>
                  <a:lnTo>
                    <a:pt x="190" y="40"/>
                  </a:lnTo>
                  <a:lnTo>
                    <a:pt x="154" y="31"/>
                  </a:lnTo>
                  <a:lnTo>
                    <a:pt x="103" y="0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261" y="1584"/>
              <a:ext cx="348" cy="584"/>
            </a:xfrm>
            <a:custGeom>
              <a:avLst/>
              <a:gdLst>
                <a:gd name="T0" fmla="*/ 182 w 306"/>
                <a:gd name="T1" fmla="*/ 109 h 504"/>
                <a:gd name="T2" fmla="*/ 738 w 306"/>
                <a:gd name="T3" fmla="*/ 0 h 504"/>
                <a:gd name="T4" fmla="*/ 829 w 306"/>
                <a:gd name="T5" fmla="*/ 232 h 504"/>
                <a:gd name="T6" fmla="*/ 936 w 306"/>
                <a:gd name="T7" fmla="*/ 1206 h 504"/>
                <a:gd name="T8" fmla="*/ 973 w 306"/>
                <a:gd name="T9" fmla="*/ 1330 h 504"/>
                <a:gd name="T10" fmla="*/ 883 w 306"/>
                <a:gd name="T11" fmla="*/ 1591 h 504"/>
                <a:gd name="T12" fmla="*/ 883 w 306"/>
                <a:gd name="T13" fmla="*/ 1773 h 504"/>
                <a:gd name="T14" fmla="*/ 789 w 306"/>
                <a:gd name="T15" fmla="*/ 1752 h 504"/>
                <a:gd name="T16" fmla="*/ 790 w 306"/>
                <a:gd name="T17" fmla="*/ 1896 h 504"/>
                <a:gd name="T18" fmla="*/ 687 w 306"/>
                <a:gd name="T19" fmla="*/ 1837 h 504"/>
                <a:gd name="T20" fmla="*/ 630 w 306"/>
                <a:gd name="T21" fmla="*/ 1860 h 504"/>
                <a:gd name="T22" fmla="*/ 550 w 306"/>
                <a:gd name="T23" fmla="*/ 1844 h 504"/>
                <a:gd name="T24" fmla="*/ 489 w 306"/>
                <a:gd name="T25" fmla="*/ 1615 h 504"/>
                <a:gd name="T26" fmla="*/ 378 w 306"/>
                <a:gd name="T27" fmla="*/ 1550 h 504"/>
                <a:gd name="T28" fmla="*/ 378 w 306"/>
                <a:gd name="T29" fmla="*/ 1305 h 504"/>
                <a:gd name="T30" fmla="*/ 265 w 306"/>
                <a:gd name="T31" fmla="*/ 1330 h 504"/>
                <a:gd name="T32" fmla="*/ 204 w 306"/>
                <a:gd name="T33" fmla="*/ 1159 h 504"/>
                <a:gd name="T34" fmla="*/ 0 w 306"/>
                <a:gd name="T35" fmla="*/ 944 h 504"/>
                <a:gd name="T36" fmla="*/ 143 w 306"/>
                <a:gd name="T37" fmla="*/ 616 h 504"/>
                <a:gd name="T38" fmla="*/ 107 w 306"/>
                <a:gd name="T39" fmla="*/ 470 h 504"/>
                <a:gd name="T40" fmla="*/ 251 w 306"/>
                <a:gd name="T41" fmla="*/ 435 h 504"/>
                <a:gd name="T42" fmla="*/ 265 w 306"/>
                <a:gd name="T43" fmla="*/ 225 h 504"/>
                <a:gd name="T44" fmla="*/ 182 w 306"/>
                <a:gd name="T45" fmla="*/ 109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6"/>
                <a:gd name="T70" fmla="*/ 0 h 504"/>
                <a:gd name="T71" fmla="*/ 306 w 306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6" h="504">
                  <a:moveTo>
                    <a:pt x="57" y="29"/>
                  </a:moveTo>
                  <a:lnTo>
                    <a:pt x="232" y="0"/>
                  </a:lnTo>
                  <a:lnTo>
                    <a:pt x="260" y="62"/>
                  </a:lnTo>
                  <a:lnTo>
                    <a:pt x="295" y="320"/>
                  </a:lnTo>
                  <a:lnTo>
                    <a:pt x="306" y="354"/>
                  </a:lnTo>
                  <a:lnTo>
                    <a:pt x="278" y="423"/>
                  </a:lnTo>
                  <a:lnTo>
                    <a:pt x="278" y="470"/>
                  </a:lnTo>
                  <a:lnTo>
                    <a:pt x="247" y="465"/>
                  </a:lnTo>
                  <a:lnTo>
                    <a:pt x="248" y="504"/>
                  </a:lnTo>
                  <a:lnTo>
                    <a:pt x="215" y="488"/>
                  </a:lnTo>
                  <a:lnTo>
                    <a:pt x="198" y="494"/>
                  </a:lnTo>
                  <a:lnTo>
                    <a:pt x="173" y="490"/>
                  </a:lnTo>
                  <a:lnTo>
                    <a:pt x="154" y="429"/>
                  </a:lnTo>
                  <a:lnTo>
                    <a:pt x="119" y="411"/>
                  </a:lnTo>
                  <a:lnTo>
                    <a:pt x="119" y="346"/>
                  </a:lnTo>
                  <a:lnTo>
                    <a:pt x="83" y="354"/>
                  </a:lnTo>
                  <a:lnTo>
                    <a:pt x="63" y="307"/>
                  </a:lnTo>
                  <a:lnTo>
                    <a:pt x="0" y="251"/>
                  </a:lnTo>
                  <a:lnTo>
                    <a:pt x="46" y="164"/>
                  </a:lnTo>
                  <a:lnTo>
                    <a:pt x="33" y="124"/>
                  </a:lnTo>
                  <a:lnTo>
                    <a:pt x="79" y="116"/>
                  </a:lnTo>
                  <a:lnTo>
                    <a:pt x="83" y="5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952" y="1821"/>
              <a:ext cx="552" cy="462"/>
            </a:xfrm>
            <a:custGeom>
              <a:avLst/>
              <a:gdLst>
                <a:gd name="T0" fmla="*/ 0 w 485"/>
                <a:gd name="T1" fmla="*/ 49 h 399"/>
                <a:gd name="T2" fmla="*/ 678 w 485"/>
                <a:gd name="T3" fmla="*/ 0 h 399"/>
                <a:gd name="T4" fmla="*/ 824 w 485"/>
                <a:gd name="T5" fmla="*/ 0 h 399"/>
                <a:gd name="T6" fmla="*/ 931 w 485"/>
                <a:gd name="T7" fmla="*/ 45 h 399"/>
                <a:gd name="T8" fmla="*/ 875 w 485"/>
                <a:gd name="T9" fmla="*/ 170 h 399"/>
                <a:gd name="T10" fmla="*/ 1069 w 485"/>
                <a:gd name="T11" fmla="*/ 384 h 399"/>
                <a:gd name="T12" fmla="*/ 1134 w 485"/>
                <a:gd name="T13" fmla="*/ 562 h 399"/>
                <a:gd name="T14" fmla="*/ 1253 w 485"/>
                <a:gd name="T15" fmla="*/ 515 h 399"/>
                <a:gd name="T16" fmla="*/ 1249 w 485"/>
                <a:gd name="T17" fmla="*/ 764 h 399"/>
                <a:gd name="T18" fmla="*/ 1368 w 485"/>
                <a:gd name="T19" fmla="*/ 843 h 399"/>
                <a:gd name="T20" fmla="*/ 1422 w 485"/>
                <a:gd name="T21" fmla="*/ 1063 h 399"/>
                <a:gd name="T22" fmla="*/ 1507 w 485"/>
                <a:gd name="T23" fmla="*/ 1084 h 399"/>
                <a:gd name="T24" fmla="*/ 1555 w 485"/>
                <a:gd name="T25" fmla="*/ 1181 h 399"/>
                <a:gd name="T26" fmla="*/ 1448 w 485"/>
                <a:gd name="T27" fmla="*/ 1307 h 399"/>
                <a:gd name="T28" fmla="*/ 1412 w 485"/>
                <a:gd name="T29" fmla="*/ 1450 h 399"/>
                <a:gd name="T30" fmla="*/ 1268 w 485"/>
                <a:gd name="T31" fmla="*/ 1493 h 399"/>
                <a:gd name="T32" fmla="*/ 1303 w 485"/>
                <a:gd name="T33" fmla="*/ 1328 h 399"/>
                <a:gd name="T34" fmla="*/ 719 w 485"/>
                <a:gd name="T35" fmla="*/ 1389 h 399"/>
                <a:gd name="T36" fmla="*/ 303 w 485"/>
                <a:gd name="T37" fmla="*/ 1449 h 399"/>
                <a:gd name="T38" fmla="*/ 280 w 485"/>
                <a:gd name="T39" fmla="*/ 1289 h 399"/>
                <a:gd name="T40" fmla="*/ 250 w 485"/>
                <a:gd name="T41" fmla="*/ 813 h 399"/>
                <a:gd name="T42" fmla="*/ 244 w 485"/>
                <a:gd name="T43" fmla="*/ 550 h 399"/>
                <a:gd name="T44" fmla="*/ 107 w 485"/>
                <a:gd name="T45" fmla="*/ 432 h 399"/>
                <a:gd name="T46" fmla="*/ 158 w 485"/>
                <a:gd name="T47" fmla="*/ 325 h 399"/>
                <a:gd name="T48" fmla="*/ 88 w 485"/>
                <a:gd name="T49" fmla="*/ 264 h 399"/>
                <a:gd name="T50" fmla="*/ 0 w 485"/>
                <a:gd name="T51" fmla="*/ 49 h 3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5"/>
                <a:gd name="T79" fmla="*/ 0 h 399"/>
                <a:gd name="T80" fmla="*/ 485 w 485"/>
                <a:gd name="T81" fmla="*/ 399 h 3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5" h="399">
                  <a:moveTo>
                    <a:pt x="0" y="13"/>
                  </a:moveTo>
                  <a:lnTo>
                    <a:pt x="212" y="0"/>
                  </a:lnTo>
                  <a:lnTo>
                    <a:pt x="257" y="0"/>
                  </a:lnTo>
                  <a:lnTo>
                    <a:pt x="291" y="12"/>
                  </a:lnTo>
                  <a:lnTo>
                    <a:pt x="273" y="46"/>
                  </a:lnTo>
                  <a:lnTo>
                    <a:pt x="334" y="103"/>
                  </a:lnTo>
                  <a:lnTo>
                    <a:pt x="354" y="150"/>
                  </a:lnTo>
                  <a:lnTo>
                    <a:pt x="391" y="138"/>
                  </a:lnTo>
                  <a:lnTo>
                    <a:pt x="390" y="205"/>
                  </a:lnTo>
                  <a:lnTo>
                    <a:pt x="427" y="225"/>
                  </a:lnTo>
                  <a:lnTo>
                    <a:pt x="444" y="284"/>
                  </a:lnTo>
                  <a:lnTo>
                    <a:pt x="470" y="290"/>
                  </a:lnTo>
                  <a:lnTo>
                    <a:pt x="485" y="315"/>
                  </a:lnTo>
                  <a:lnTo>
                    <a:pt x="452" y="349"/>
                  </a:lnTo>
                  <a:lnTo>
                    <a:pt x="441" y="388"/>
                  </a:lnTo>
                  <a:lnTo>
                    <a:pt x="395" y="399"/>
                  </a:lnTo>
                  <a:lnTo>
                    <a:pt x="407" y="355"/>
                  </a:lnTo>
                  <a:lnTo>
                    <a:pt x="225" y="371"/>
                  </a:lnTo>
                  <a:lnTo>
                    <a:pt x="95" y="387"/>
                  </a:lnTo>
                  <a:lnTo>
                    <a:pt x="87" y="345"/>
                  </a:lnTo>
                  <a:lnTo>
                    <a:pt x="78" y="217"/>
                  </a:lnTo>
                  <a:lnTo>
                    <a:pt x="76" y="147"/>
                  </a:lnTo>
                  <a:lnTo>
                    <a:pt x="33" y="116"/>
                  </a:lnTo>
                  <a:lnTo>
                    <a:pt x="49" y="87"/>
                  </a:lnTo>
                  <a:lnTo>
                    <a:pt x="28" y="7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556" y="1625"/>
              <a:ext cx="270" cy="452"/>
            </a:xfrm>
            <a:custGeom>
              <a:avLst/>
              <a:gdLst>
                <a:gd name="T0" fmla="*/ 0 w 237"/>
                <a:gd name="T1" fmla="*/ 104 h 390"/>
                <a:gd name="T2" fmla="*/ 87 w 237"/>
                <a:gd name="T3" fmla="*/ 162 h 390"/>
                <a:gd name="T4" fmla="*/ 178 w 237"/>
                <a:gd name="T5" fmla="*/ 147 h 390"/>
                <a:gd name="T6" fmla="*/ 204 w 237"/>
                <a:gd name="T7" fmla="*/ 121 h 390"/>
                <a:gd name="T8" fmla="*/ 224 w 237"/>
                <a:gd name="T9" fmla="*/ 29 h 390"/>
                <a:gd name="T10" fmla="*/ 595 w 237"/>
                <a:gd name="T11" fmla="*/ 0 h 390"/>
                <a:gd name="T12" fmla="*/ 767 w 237"/>
                <a:gd name="T13" fmla="*/ 1041 h 390"/>
                <a:gd name="T14" fmla="*/ 753 w 237"/>
                <a:gd name="T15" fmla="*/ 1026 h 390"/>
                <a:gd name="T16" fmla="*/ 625 w 237"/>
                <a:gd name="T17" fmla="*/ 1091 h 390"/>
                <a:gd name="T18" fmla="*/ 534 w 237"/>
                <a:gd name="T19" fmla="*/ 1369 h 390"/>
                <a:gd name="T20" fmla="*/ 403 w 237"/>
                <a:gd name="T21" fmla="*/ 1328 h 390"/>
                <a:gd name="T22" fmla="*/ 251 w 237"/>
                <a:gd name="T23" fmla="*/ 1431 h 390"/>
                <a:gd name="T24" fmla="*/ 47 w 237"/>
                <a:gd name="T25" fmla="*/ 1471 h 390"/>
                <a:gd name="T26" fmla="*/ 140 w 237"/>
                <a:gd name="T27" fmla="*/ 1202 h 390"/>
                <a:gd name="T28" fmla="*/ 99 w 237"/>
                <a:gd name="T29" fmla="*/ 1045 h 390"/>
                <a:gd name="T30" fmla="*/ 0 w 237"/>
                <a:gd name="T31" fmla="*/ 104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390"/>
                <a:gd name="T50" fmla="*/ 237 w 237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390">
                  <a:moveTo>
                    <a:pt x="0" y="28"/>
                  </a:moveTo>
                  <a:lnTo>
                    <a:pt x="27" y="43"/>
                  </a:lnTo>
                  <a:lnTo>
                    <a:pt x="54" y="40"/>
                  </a:lnTo>
                  <a:lnTo>
                    <a:pt x="63" y="32"/>
                  </a:lnTo>
                  <a:lnTo>
                    <a:pt x="69" y="8"/>
                  </a:lnTo>
                  <a:lnTo>
                    <a:pt x="184" y="0"/>
                  </a:lnTo>
                  <a:lnTo>
                    <a:pt x="237" y="276"/>
                  </a:lnTo>
                  <a:lnTo>
                    <a:pt x="233" y="273"/>
                  </a:lnTo>
                  <a:lnTo>
                    <a:pt x="193" y="289"/>
                  </a:lnTo>
                  <a:lnTo>
                    <a:pt x="166" y="362"/>
                  </a:lnTo>
                  <a:lnTo>
                    <a:pt x="125" y="352"/>
                  </a:lnTo>
                  <a:lnTo>
                    <a:pt x="77" y="380"/>
                  </a:lnTo>
                  <a:lnTo>
                    <a:pt x="15" y="390"/>
                  </a:lnTo>
                  <a:lnTo>
                    <a:pt x="43" y="318"/>
                  </a:lnTo>
                  <a:lnTo>
                    <a:pt x="31" y="27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766" y="1534"/>
              <a:ext cx="346" cy="407"/>
            </a:xfrm>
            <a:custGeom>
              <a:avLst/>
              <a:gdLst>
                <a:gd name="T0" fmla="*/ 0 w 304"/>
                <a:gd name="T1" fmla="*/ 289 h 352"/>
                <a:gd name="T2" fmla="*/ 440 w 304"/>
                <a:gd name="T3" fmla="*/ 243 h 352"/>
                <a:gd name="T4" fmla="*/ 534 w 304"/>
                <a:gd name="T5" fmla="*/ 265 h 352"/>
                <a:gd name="T6" fmla="*/ 738 w 304"/>
                <a:gd name="T7" fmla="*/ 148 h 352"/>
                <a:gd name="T8" fmla="*/ 788 w 304"/>
                <a:gd name="T9" fmla="*/ 52 h 352"/>
                <a:gd name="T10" fmla="*/ 908 w 304"/>
                <a:gd name="T11" fmla="*/ 0 h 352"/>
                <a:gd name="T12" fmla="*/ 973 w 304"/>
                <a:gd name="T13" fmla="*/ 491 h 352"/>
                <a:gd name="T14" fmla="*/ 925 w 304"/>
                <a:gd name="T15" fmla="*/ 547 h 352"/>
                <a:gd name="T16" fmla="*/ 936 w 304"/>
                <a:gd name="T17" fmla="*/ 883 h 352"/>
                <a:gd name="T18" fmla="*/ 840 w 304"/>
                <a:gd name="T19" fmla="*/ 917 h 352"/>
                <a:gd name="T20" fmla="*/ 788 w 304"/>
                <a:gd name="T21" fmla="*/ 1102 h 352"/>
                <a:gd name="T22" fmla="*/ 709 w 304"/>
                <a:gd name="T23" fmla="*/ 1085 h 352"/>
                <a:gd name="T24" fmla="*/ 681 w 304"/>
                <a:gd name="T25" fmla="*/ 1302 h 352"/>
                <a:gd name="T26" fmla="*/ 572 w 304"/>
                <a:gd name="T27" fmla="*/ 1206 h 352"/>
                <a:gd name="T28" fmla="*/ 360 w 304"/>
                <a:gd name="T29" fmla="*/ 1268 h 352"/>
                <a:gd name="T30" fmla="*/ 265 w 304"/>
                <a:gd name="T31" fmla="*/ 1181 h 352"/>
                <a:gd name="T32" fmla="*/ 142 w 304"/>
                <a:gd name="T33" fmla="*/ 1179 h 352"/>
                <a:gd name="T34" fmla="*/ 77 w 304"/>
                <a:gd name="T35" fmla="*/ 812 h 352"/>
                <a:gd name="T36" fmla="*/ 0 w 304"/>
                <a:gd name="T37" fmla="*/ 289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352"/>
                <a:gd name="T59" fmla="*/ 304 w 30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352">
                  <a:moveTo>
                    <a:pt x="0" y="79"/>
                  </a:moveTo>
                  <a:lnTo>
                    <a:pt x="137" y="66"/>
                  </a:lnTo>
                  <a:lnTo>
                    <a:pt x="166" y="72"/>
                  </a:lnTo>
                  <a:lnTo>
                    <a:pt x="230" y="41"/>
                  </a:lnTo>
                  <a:lnTo>
                    <a:pt x="245" y="14"/>
                  </a:lnTo>
                  <a:lnTo>
                    <a:pt x="283" y="0"/>
                  </a:lnTo>
                  <a:lnTo>
                    <a:pt x="304" y="133"/>
                  </a:lnTo>
                  <a:lnTo>
                    <a:pt x="288" y="148"/>
                  </a:lnTo>
                  <a:lnTo>
                    <a:pt x="292" y="240"/>
                  </a:lnTo>
                  <a:lnTo>
                    <a:pt x="262" y="248"/>
                  </a:lnTo>
                  <a:lnTo>
                    <a:pt x="245" y="299"/>
                  </a:lnTo>
                  <a:lnTo>
                    <a:pt x="221" y="293"/>
                  </a:lnTo>
                  <a:lnTo>
                    <a:pt x="213" y="352"/>
                  </a:lnTo>
                  <a:lnTo>
                    <a:pt x="179" y="327"/>
                  </a:lnTo>
                  <a:lnTo>
                    <a:pt x="112" y="343"/>
                  </a:lnTo>
                  <a:lnTo>
                    <a:pt x="83" y="320"/>
                  </a:lnTo>
                  <a:lnTo>
                    <a:pt x="45" y="319"/>
                  </a:lnTo>
                  <a:lnTo>
                    <a:pt x="25" y="22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457" y="1902"/>
              <a:ext cx="610" cy="344"/>
            </a:xfrm>
            <a:custGeom>
              <a:avLst/>
              <a:gdLst>
                <a:gd name="T0" fmla="*/ 0 w 536"/>
                <a:gd name="T1" fmla="*/ 1113 h 297"/>
                <a:gd name="T2" fmla="*/ 414 w 536"/>
                <a:gd name="T3" fmla="*/ 1046 h 297"/>
                <a:gd name="T4" fmla="*/ 414 w 536"/>
                <a:gd name="T5" fmla="*/ 998 h 297"/>
                <a:gd name="T6" fmla="*/ 1426 w 536"/>
                <a:gd name="T7" fmla="*/ 833 h 297"/>
                <a:gd name="T8" fmla="*/ 1442 w 536"/>
                <a:gd name="T9" fmla="*/ 753 h 297"/>
                <a:gd name="T10" fmla="*/ 1589 w 536"/>
                <a:gd name="T11" fmla="*/ 687 h 297"/>
                <a:gd name="T12" fmla="*/ 1605 w 536"/>
                <a:gd name="T13" fmla="*/ 595 h 297"/>
                <a:gd name="T14" fmla="*/ 1668 w 536"/>
                <a:gd name="T15" fmla="*/ 568 h 297"/>
                <a:gd name="T16" fmla="*/ 1716 w 536"/>
                <a:gd name="T17" fmla="*/ 433 h 297"/>
                <a:gd name="T18" fmla="*/ 1576 w 536"/>
                <a:gd name="T19" fmla="*/ 303 h 297"/>
                <a:gd name="T20" fmla="*/ 1551 w 536"/>
                <a:gd name="T21" fmla="*/ 124 h 297"/>
                <a:gd name="T22" fmla="*/ 1442 w 536"/>
                <a:gd name="T23" fmla="*/ 34 h 297"/>
                <a:gd name="T24" fmla="*/ 1217 w 536"/>
                <a:gd name="T25" fmla="*/ 80 h 297"/>
                <a:gd name="T26" fmla="*/ 1113 w 536"/>
                <a:gd name="T27" fmla="*/ 1 h 297"/>
                <a:gd name="T28" fmla="*/ 1013 w 536"/>
                <a:gd name="T29" fmla="*/ 0 h 297"/>
                <a:gd name="T30" fmla="*/ 1033 w 536"/>
                <a:gd name="T31" fmla="*/ 124 h 297"/>
                <a:gd name="T32" fmla="*/ 897 w 536"/>
                <a:gd name="T33" fmla="*/ 186 h 297"/>
                <a:gd name="T34" fmla="*/ 801 w 536"/>
                <a:gd name="T35" fmla="*/ 459 h 297"/>
                <a:gd name="T36" fmla="*/ 674 w 536"/>
                <a:gd name="T37" fmla="*/ 423 h 297"/>
                <a:gd name="T38" fmla="*/ 524 w 536"/>
                <a:gd name="T39" fmla="*/ 519 h 297"/>
                <a:gd name="T40" fmla="*/ 328 w 536"/>
                <a:gd name="T41" fmla="*/ 566 h 297"/>
                <a:gd name="T42" fmla="*/ 328 w 536"/>
                <a:gd name="T43" fmla="*/ 719 h 297"/>
                <a:gd name="T44" fmla="*/ 232 w 536"/>
                <a:gd name="T45" fmla="*/ 717 h 297"/>
                <a:gd name="T46" fmla="*/ 236 w 536"/>
                <a:gd name="T47" fmla="*/ 855 h 297"/>
                <a:gd name="T48" fmla="*/ 138 w 536"/>
                <a:gd name="T49" fmla="*/ 798 h 297"/>
                <a:gd name="T50" fmla="*/ 74 w 536"/>
                <a:gd name="T51" fmla="*/ 826 h 297"/>
                <a:gd name="T52" fmla="*/ 124 w 536"/>
                <a:gd name="T53" fmla="*/ 921 h 297"/>
                <a:gd name="T54" fmla="*/ 19 w 536"/>
                <a:gd name="T55" fmla="*/ 1042 h 297"/>
                <a:gd name="T56" fmla="*/ 0 w 536"/>
                <a:gd name="T57" fmla="*/ 1113 h 2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6"/>
                <a:gd name="T88" fmla="*/ 0 h 297"/>
                <a:gd name="T89" fmla="*/ 536 w 536"/>
                <a:gd name="T90" fmla="*/ 297 h 2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6" h="297">
                  <a:moveTo>
                    <a:pt x="0" y="297"/>
                  </a:moveTo>
                  <a:lnTo>
                    <a:pt x="130" y="279"/>
                  </a:lnTo>
                  <a:lnTo>
                    <a:pt x="130" y="266"/>
                  </a:lnTo>
                  <a:lnTo>
                    <a:pt x="445" y="222"/>
                  </a:lnTo>
                  <a:lnTo>
                    <a:pt x="450" y="200"/>
                  </a:lnTo>
                  <a:lnTo>
                    <a:pt x="496" y="183"/>
                  </a:lnTo>
                  <a:lnTo>
                    <a:pt x="501" y="159"/>
                  </a:lnTo>
                  <a:lnTo>
                    <a:pt x="521" y="151"/>
                  </a:lnTo>
                  <a:lnTo>
                    <a:pt x="536" y="116"/>
                  </a:lnTo>
                  <a:lnTo>
                    <a:pt x="492" y="80"/>
                  </a:lnTo>
                  <a:lnTo>
                    <a:pt x="484" y="33"/>
                  </a:lnTo>
                  <a:lnTo>
                    <a:pt x="450" y="9"/>
                  </a:lnTo>
                  <a:lnTo>
                    <a:pt x="380" y="22"/>
                  </a:lnTo>
                  <a:lnTo>
                    <a:pt x="347" y="1"/>
                  </a:lnTo>
                  <a:lnTo>
                    <a:pt x="316" y="0"/>
                  </a:lnTo>
                  <a:lnTo>
                    <a:pt x="322" y="33"/>
                  </a:lnTo>
                  <a:lnTo>
                    <a:pt x="279" y="50"/>
                  </a:lnTo>
                  <a:lnTo>
                    <a:pt x="250" y="123"/>
                  </a:lnTo>
                  <a:lnTo>
                    <a:pt x="210" y="112"/>
                  </a:lnTo>
                  <a:lnTo>
                    <a:pt x="163" y="139"/>
                  </a:lnTo>
                  <a:lnTo>
                    <a:pt x="102" y="150"/>
                  </a:lnTo>
                  <a:lnTo>
                    <a:pt x="102" y="192"/>
                  </a:lnTo>
                  <a:lnTo>
                    <a:pt x="72" y="191"/>
                  </a:lnTo>
                  <a:lnTo>
                    <a:pt x="74" y="228"/>
                  </a:lnTo>
                  <a:lnTo>
                    <a:pt x="42" y="213"/>
                  </a:lnTo>
                  <a:lnTo>
                    <a:pt x="23" y="220"/>
                  </a:lnTo>
                  <a:lnTo>
                    <a:pt x="39" y="245"/>
                  </a:lnTo>
                  <a:lnTo>
                    <a:pt x="6" y="278"/>
                  </a:lnTo>
                  <a:lnTo>
                    <a:pt x="0" y="29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416" y="2124"/>
              <a:ext cx="704" cy="261"/>
            </a:xfrm>
            <a:custGeom>
              <a:avLst/>
              <a:gdLst>
                <a:gd name="T0" fmla="*/ 121 w 618"/>
                <a:gd name="T1" fmla="*/ 392 h 225"/>
                <a:gd name="T2" fmla="*/ 121 w 618"/>
                <a:gd name="T3" fmla="*/ 407 h 225"/>
                <a:gd name="T4" fmla="*/ 87 w 618"/>
                <a:gd name="T5" fmla="*/ 487 h 225"/>
                <a:gd name="T6" fmla="*/ 123 w 618"/>
                <a:gd name="T7" fmla="*/ 596 h 225"/>
                <a:gd name="T8" fmla="*/ 0 w 618"/>
                <a:gd name="T9" fmla="*/ 691 h 225"/>
                <a:gd name="T10" fmla="*/ 25 w 618"/>
                <a:gd name="T11" fmla="*/ 856 h 225"/>
                <a:gd name="T12" fmla="*/ 551 w 618"/>
                <a:gd name="T13" fmla="*/ 806 h 225"/>
                <a:gd name="T14" fmla="*/ 1166 w 618"/>
                <a:gd name="T15" fmla="*/ 722 h 225"/>
                <a:gd name="T16" fmla="*/ 1480 w 618"/>
                <a:gd name="T17" fmla="*/ 655 h 225"/>
                <a:gd name="T18" fmla="*/ 1545 w 618"/>
                <a:gd name="T19" fmla="*/ 437 h 225"/>
                <a:gd name="T20" fmla="*/ 1653 w 618"/>
                <a:gd name="T21" fmla="*/ 427 h 225"/>
                <a:gd name="T22" fmla="*/ 1997 w 618"/>
                <a:gd name="T23" fmla="*/ 0 h 225"/>
                <a:gd name="T24" fmla="*/ 1554 w 618"/>
                <a:gd name="T25" fmla="*/ 104 h 225"/>
                <a:gd name="T26" fmla="*/ 523 w 618"/>
                <a:gd name="T27" fmla="*/ 284 h 225"/>
                <a:gd name="T28" fmla="*/ 533 w 618"/>
                <a:gd name="T29" fmla="*/ 331 h 225"/>
                <a:gd name="T30" fmla="*/ 121 w 618"/>
                <a:gd name="T31" fmla="*/ 392 h 2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8"/>
                <a:gd name="T49" fmla="*/ 0 h 225"/>
                <a:gd name="T50" fmla="*/ 618 w 618"/>
                <a:gd name="T51" fmla="*/ 225 h 2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8" h="225">
                  <a:moveTo>
                    <a:pt x="37" y="103"/>
                  </a:moveTo>
                  <a:lnTo>
                    <a:pt x="37" y="107"/>
                  </a:lnTo>
                  <a:lnTo>
                    <a:pt x="27" y="128"/>
                  </a:lnTo>
                  <a:lnTo>
                    <a:pt x="38" y="157"/>
                  </a:lnTo>
                  <a:lnTo>
                    <a:pt x="0" y="182"/>
                  </a:lnTo>
                  <a:lnTo>
                    <a:pt x="8" y="225"/>
                  </a:lnTo>
                  <a:lnTo>
                    <a:pt x="170" y="212"/>
                  </a:lnTo>
                  <a:lnTo>
                    <a:pt x="362" y="190"/>
                  </a:lnTo>
                  <a:lnTo>
                    <a:pt x="458" y="172"/>
                  </a:lnTo>
                  <a:lnTo>
                    <a:pt x="478" y="115"/>
                  </a:lnTo>
                  <a:lnTo>
                    <a:pt x="512" y="112"/>
                  </a:lnTo>
                  <a:lnTo>
                    <a:pt x="618" y="0"/>
                  </a:lnTo>
                  <a:lnTo>
                    <a:pt x="481" y="28"/>
                  </a:lnTo>
                  <a:lnTo>
                    <a:pt x="162" y="74"/>
                  </a:lnTo>
                  <a:lnTo>
                    <a:pt x="165" y="87"/>
                  </a:lnTo>
                  <a:lnTo>
                    <a:pt x="37" y="10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348" y="2365"/>
              <a:ext cx="287" cy="511"/>
            </a:xfrm>
            <a:custGeom>
              <a:avLst/>
              <a:gdLst>
                <a:gd name="T0" fmla="*/ 156 w 252"/>
                <a:gd name="T1" fmla="*/ 34 h 441"/>
                <a:gd name="T2" fmla="*/ 73 w 252"/>
                <a:gd name="T3" fmla="*/ 218 h 441"/>
                <a:gd name="T4" fmla="*/ 0 w 252"/>
                <a:gd name="T5" fmla="*/ 333 h 441"/>
                <a:gd name="T6" fmla="*/ 22 w 252"/>
                <a:gd name="T7" fmla="*/ 474 h 441"/>
                <a:gd name="T8" fmla="*/ 109 w 252"/>
                <a:gd name="T9" fmla="*/ 667 h 441"/>
                <a:gd name="T10" fmla="*/ 41 w 252"/>
                <a:gd name="T11" fmla="*/ 860 h 441"/>
                <a:gd name="T12" fmla="*/ 13 w 252"/>
                <a:gd name="T13" fmla="*/ 963 h 441"/>
                <a:gd name="T14" fmla="*/ 336 w 252"/>
                <a:gd name="T15" fmla="*/ 920 h 441"/>
                <a:gd name="T16" fmla="*/ 349 w 252"/>
                <a:gd name="T17" fmla="*/ 1051 h 441"/>
                <a:gd name="T18" fmla="*/ 417 w 252"/>
                <a:gd name="T19" fmla="*/ 1067 h 441"/>
                <a:gd name="T20" fmla="*/ 433 w 252"/>
                <a:gd name="T21" fmla="*/ 1000 h 441"/>
                <a:gd name="T22" fmla="*/ 550 w 252"/>
                <a:gd name="T23" fmla="*/ 979 h 441"/>
                <a:gd name="T24" fmla="*/ 524 w 252"/>
                <a:gd name="T25" fmla="*/ 764 h 441"/>
                <a:gd name="T26" fmla="*/ 520 w 252"/>
                <a:gd name="T27" fmla="*/ 0 h 441"/>
                <a:gd name="T28" fmla="*/ 156 w 252"/>
                <a:gd name="T29" fmla="*/ 34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41"/>
                <a:gd name="T47" fmla="*/ 252 w 252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41">
                  <a:moveTo>
                    <a:pt x="71" y="14"/>
                  </a:moveTo>
                  <a:lnTo>
                    <a:pt x="33" y="90"/>
                  </a:lnTo>
                  <a:lnTo>
                    <a:pt x="0" y="138"/>
                  </a:lnTo>
                  <a:lnTo>
                    <a:pt x="10" y="196"/>
                  </a:lnTo>
                  <a:lnTo>
                    <a:pt x="50" y="275"/>
                  </a:lnTo>
                  <a:lnTo>
                    <a:pt x="19" y="355"/>
                  </a:lnTo>
                  <a:lnTo>
                    <a:pt x="6" y="398"/>
                  </a:lnTo>
                  <a:lnTo>
                    <a:pt x="154" y="380"/>
                  </a:lnTo>
                  <a:lnTo>
                    <a:pt x="160" y="434"/>
                  </a:lnTo>
                  <a:lnTo>
                    <a:pt x="191" y="441"/>
                  </a:lnTo>
                  <a:lnTo>
                    <a:pt x="198" y="413"/>
                  </a:lnTo>
                  <a:lnTo>
                    <a:pt x="252" y="405"/>
                  </a:lnTo>
                  <a:lnTo>
                    <a:pt x="241" y="316"/>
                  </a:lnTo>
                  <a:lnTo>
                    <a:pt x="238" y="0"/>
                  </a:lnTo>
                  <a:lnTo>
                    <a:pt x="71" y="14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618" y="2341"/>
              <a:ext cx="324" cy="515"/>
            </a:xfrm>
            <a:custGeom>
              <a:avLst/>
              <a:gdLst>
                <a:gd name="T0" fmla="*/ 0 w 285"/>
                <a:gd name="T1" fmla="*/ 52 h 445"/>
                <a:gd name="T2" fmla="*/ 399 w 285"/>
                <a:gd name="T3" fmla="*/ 0 h 445"/>
                <a:gd name="T4" fmla="*/ 529 w 285"/>
                <a:gd name="T5" fmla="*/ 492 h 445"/>
                <a:gd name="T6" fmla="*/ 614 w 285"/>
                <a:gd name="T7" fmla="*/ 571 h 445"/>
                <a:gd name="T8" fmla="*/ 541 w 285"/>
                <a:gd name="T9" fmla="*/ 718 h 445"/>
                <a:gd name="T10" fmla="*/ 613 w 285"/>
                <a:gd name="T11" fmla="*/ 858 h 445"/>
                <a:gd name="T12" fmla="*/ 205 w 285"/>
                <a:gd name="T13" fmla="*/ 908 h 445"/>
                <a:gd name="T14" fmla="*/ 221 w 285"/>
                <a:gd name="T15" fmla="*/ 1028 h 445"/>
                <a:gd name="T16" fmla="*/ 161 w 285"/>
                <a:gd name="T17" fmla="*/ 1071 h 445"/>
                <a:gd name="T18" fmla="*/ 111 w 285"/>
                <a:gd name="T19" fmla="*/ 919 h 445"/>
                <a:gd name="T20" fmla="*/ 84 w 285"/>
                <a:gd name="T21" fmla="*/ 1040 h 445"/>
                <a:gd name="T22" fmla="*/ 32 w 285"/>
                <a:gd name="T23" fmla="*/ 1028 h 445"/>
                <a:gd name="T24" fmla="*/ 17 w 285"/>
                <a:gd name="T25" fmla="*/ 903 h 445"/>
                <a:gd name="T26" fmla="*/ 1 w 285"/>
                <a:gd name="T27" fmla="*/ 797 h 445"/>
                <a:gd name="T28" fmla="*/ 0 w 285"/>
                <a:gd name="T29" fmla="*/ 52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445"/>
                <a:gd name="T47" fmla="*/ 285 w 285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445">
                  <a:moveTo>
                    <a:pt x="0" y="22"/>
                  </a:moveTo>
                  <a:lnTo>
                    <a:pt x="185" y="0"/>
                  </a:lnTo>
                  <a:lnTo>
                    <a:pt x="245" y="205"/>
                  </a:lnTo>
                  <a:lnTo>
                    <a:pt x="285" y="238"/>
                  </a:lnTo>
                  <a:lnTo>
                    <a:pt x="252" y="299"/>
                  </a:lnTo>
                  <a:lnTo>
                    <a:pt x="284" y="357"/>
                  </a:lnTo>
                  <a:lnTo>
                    <a:pt x="94" y="378"/>
                  </a:lnTo>
                  <a:lnTo>
                    <a:pt x="102" y="428"/>
                  </a:lnTo>
                  <a:lnTo>
                    <a:pt x="75" y="445"/>
                  </a:lnTo>
                  <a:lnTo>
                    <a:pt x="52" y="382"/>
                  </a:lnTo>
                  <a:lnTo>
                    <a:pt x="39" y="433"/>
                  </a:lnTo>
                  <a:lnTo>
                    <a:pt x="15" y="428"/>
                  </a:lnTo>
                  <a:lnTo>
                    <a:pt x="8" y="376"/>
                  </a:lnTo>
                  <a:lnTo>
                    <a:pt x="1" y="3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3828" y="2315"/>
              <a:ext cx="450" cy="474"/>
            </a:xfrm>
            <a:custGeom>
              <a:avLst/>
              <a:gdLst>
                <a:gd name="T0" fmla="*/ 0 w 395"/>
                <a:gd name="T1" fmla="*/ 94 h 409"/>
                <a:gd name="T2" fmla="*/ 15 w 395"/>
                <a:gd name="T3" fmla="*/ 94 h 409"/>
                <a:gd name="T4" fmla="*/ 308 w 395"/>
                <a:gd name="T5" fmla="*/ 25 h 409"/>
                <a:gd name="T6" fmla="*/ 576 w 395"/>
                <a:gd name="T7" fmla="*/ 0 h 409"/>
                <a:gd name="T8" fmla="*/ 534 w 395"/>
                <a:gd name="T9" fmla="*/ 78 h 409"/>
                <a:gd name="T10" fmla="*/ 617 w 395"/>
                <a:gd name="T11" fmla="*/ 78 h 409"/>
                <a:gd name="T12" fmla="*/ 1073 w 395"/>
                <a:gd name="T13" fmla="*/ 552 h 409"/>
                <a:gd name="T14" fmla="*/ 1251 w 395"/>
                <a:gd name="T15" fmla="*/ 863 h 409"/>
                <a:gd name="T16" fmla="*/ 1277 w 395"/>
                <a:gd name="T17" fmla="*/ 1070 h 409"/>
                <a:gd name="T18" fmla="*/ 1219 w 395"/>
                <a:gd name="T19" fmla="*/ 1118 h 409"/>
                <a:gd name="T20" fmla="*/ 1251 w 395"/>
                <a:gd name="T21" fmla="*/ 1328 h 409"/>
                <a:gd name="T22" fmla="*/ 1126 w 395"/>
                <a:gd name="T23" fmla="*/ 1339 h 409"/>
                <a:gd name="T24" fmla="*/ 1126 w 395"/>
                <a:gd name="T25" fmla="*/ 1515 h 409"/>
                <a:gd name="T26" fmla="*/ 1020 w 395"/>
                <a:gd name="T27" fmla="*/ 1430 h 409"/>
                <a:gd name="T28" fmla="*/ 371 w 395"/>
                <a:gd name="T29" fmla="*/ 1540 h 409"/>
                <a:gd name="T30" fmla="*/ 216 w 395"/>
                <a:gd name="T31" fmla="*/ 1208 h 409"/>
                <a:gd name="T32" fmla="*/ 326 w 395"/>
                <a:gd name="T33" fmla="*/ 978 h 409"/>
                <a:gd name="T34" fmla="*/ 183 w 395"/>
                <a:gd name="T35" fmla="*/ 868 h 409"/>
                <a:gd name="T36" fmla="*/ 0 w 395"/>
                <a:gd name="T37" fmla="*/ 94 h 4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"/>
                <a:gd name="T58" fmla="*/ 0 h 409"/>
                <a:gd name="T59" fmla="*/ 395 w 395"/>
                <a:gd name="T60" fmla="*/ 409 h 4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" h="409">
                  <a:moveTo>
                    <a:pt x="0" y="25"/>
                  </a:moveTo>
                  <a:lnTo>
                    <a:pt x="4" y="25"/>
                  </a:lnTo>
                  <a:lnTo>
                    <a:pt x="96" y="7"/>
                  </a:lnTo>
                  <a:lnTo>
                    <a:pt x="178" y="0"/>
                  </a:lnTo>
                  <a:lnTo>
                    <a:pt x="166" y="21"/>
                  </a:lnTo>
                  <a:lnTo>
                    <a:pt x="191" y="21"/>
                  </a:lnTo>
                  <a:lnTo>
                    <a:pt x="332" y="147"/>
                  </a:lnTo>
                  <a:lnTo>
                    <a:pt x="387" y="229"/>
                  </a:lnTo>
                  <a:lnTo>
                    <a:pt x="395" y="284"/>
                  </a:lnTo>
                  <a:lnTo>
                    <a:pt x="377" y="297"/>
                  </a:lnTo>
                  <a:lnTo>
                    <a:pt x="387" y="352"/>
                  </a:lnTo>
                  <a:lnTo>
                    <a:pt x="348" y="355"/>
                  </a:lnTo>
                  <a:lnTo>
                    <a:pt x="348" y="402"/>
                  </a:lnTo>
                  <a:lnTo>
                    <a:pt x="316" y="379"/>
                  </a:lnTo>
                  <a:lnTo>
                    <a:pt x="114" y="409"/>
                  </a:lnTo>
                  <a:lnTo>
                    <a:pt x="67" y="321"/>
                  </a:lnTo>
                  <a:lnTo>
                    <a:pt x="100" y="260"/>
                  </a:lnTo>
                  <a:lnTo>
                    <a:pt x="57" y="2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4017" y="2250"/>
              <a:ext cx="411" cy="332"/>
            </a:xfrm>
            <a:custGeom>
              <a:avLst/>
              <a:gdLst>
                <a:gd name="T0" fmla="*/ 41 w 361"/>
                <a:gd name="T1" fmla="*/ 199 h 286"/>
                <a:gd name="T2" fmla="*/ 138 w 361"/>
                <a:gd name="T3" fmla="*/ 92 h 286"/>
                <a:gd name="T4" fmla="*/ 484 w 361"/>
                <a:gd name="T5" fmla="*/ 0 h 286"/>
                <a:gd name="T6" fmla="*/ 587 w 361"/>
                <a:gd name="T7" fmla="*/ 65 h 286"/>
                <a:gd name="T8" fmla="*/ 813 w 361"/>
                <a:gd name="T9" fmla="*/ 16 h 286"/>
                <a:gd name="T10" fmla="*/ 995 w 361"/>
                <a:gd name="T11" fmla="*/ 171 h 286"/>
                <a:gd name="T12" fmla="*/ 1161 w 361"/>
                <a:gd name="T13" fmla="*/ 293 h 286"/>
                <a:gd name="T14" fmla="*/ 1067 w 361"/>
                <a:gd name="T15" fmla="*/ 620 h 286"/>
                <a:gd name="T16" fmla="*/ 929 w 361"/>
                <a:gd name="T17" fmla="*/ 788 h 286"/>
                <a:gd name="T18" fmla="*/ 774 w 361"/>
                <a:gd name="T19" fmla="*/ 837 h 286"/>
                <a:gd name="T20" fmla="*/ 803 w 361"/>
                <a:gd name="T21" fmla="*/ 970 h 286"/>
                <a:gd name="T22" fmla="*/ 713 w 361"/>
                <a:gd name="T23" fmla="*/ 1092 h 286"/>
                <a:gd name="T24" fmla="*/ 534 w 361"/>
                <a:gd name="T25" fmla="*/ 788 h 286"/>
                <a:gd name="T26" fmla="*/ 76 w 361"/>
                <a:gd name="T27" fmla="*/ 293 h 286"/>
                <a:gd name="T28" fmla="*/ 0 w 361"/>
                <a:gd name="T29" fmla="*/ 293 h 286"/>
                <a:gd name="T30" fmla="*/ 41 w 361"/>
                <a:gd name="T31" fmla="*/ 199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86"/>
                <a:gd name="T50" fmla="*/ 361 w 361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86">
                  <a:moveTo>
                    <a:pt x="13" y="52"/>
                  </a:moveTo>
                  <a:lnTo>
                    <a:pt x="42" y="24"/>
                  </a:lnTo>
                  <a:lnTo>
                    <a:pt x="150" y="0"/>
                  </a:lnTo>
                  <a:lnTo>
                    <a:pt x="183" y="16"/>
                  </a:lnTo>
                  <a:lnTo>
                    <a:pt x="253" y="4"/>
                  </a:lnTo>
                  <a:lnTo>
                    <a:pt x="310" y="45"/>
                  </a:lnTo>
                  <a:lnTo>
                    <a:pt x="361" y="77"/>
                  </a:lnTo>
                  <a:lnTo>
                    <a:pt x="332" y="162"/>
                  </a:lnTo>
                  <a:lnTo>
                    <a:pt x="289" y="206"/>
                  </a:lnTo>
                  <a:lnTo>
                    <a:pt x="241" y="219"/>
                  </a:lnTo>
                  <a:lnTo>
                    <a:pt x="250" y="253"/>
                  </a:lnTo>
                  <a:lnTo>
                    <a:pt x="221" y="286"/>
                  </a:lnTo>
                  <a:lnTo>
                    <a:pt x="166" y="206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3725" y="2723"/>
              <a:ext cx="769" cy="532"/>
            </a:xfrm>
            <a:custGeom>
              <a:avLst/>
              <a:gdLst>
                <a:gd name="T0" fmla="*/ 0 w 676"/>
                <a:gd name="T1" fmla="*/ 169 h 459"/>
                <a:gd name="T2" fmla="*/ 595 w 676"/>
                <a:gd name="T3" fmla="*/ 102 h 459"/>
                <a:gd name="T4" fmla="*/ 656 w 676"/>
                <a:gd name="T5" fmla="*/ 213 h 459"/>
                <a:gd name="T6" fmla="*/ 1291 w 676"/>
                <a:gd name="T7" fmla="*/ 102 h 459"/>
                <a:gd name="T8" fmla="*/ 1400 w 676"/>
                <a:gd name="T9" fmla="*/ 196 h 459"/>
                <a:gd name="T10" fmla="*/ 1400 w 676"/>
                <a:gd name="T11" fmla="*/ 16 h 459"/>
                <a:gd name="T12" fmla="*/ 1390 w 676"/>
                <a:gd name="T13" fmla="*/ 0 h 459"/>
                <a:gd name="T14" fmla="*/ 1518 w 676"/>
                <a:gd name="T15" fmla="*/ 3 h 459"/>
                <a:gd name="T16" fmla="*/ 1652 w 676"/>
                <a:gd name="T17" fmla="*/ 280 h 459"/>
                <a:gd name="T18" fmla="*/ 1863 w 676"/>
                <a:gd name="T19" fmla="*/ 640 h 459"/>
                <a:gd name="T20" fmla="*/ 1971 w 676"/>
                <a:gd name="T21" fmla="*/ 956 h 459"/>
                <a:gd name="T22" fmla="*/ 2132 w 676"/>
                <a:gd name="T23" fmla="*/ 1172 h 459"/>
                <a:gd name="T24" fmla="*/ 2157 w 676"/>
                <a:gd name="T25" fmla="*/ 1489 h 459"/>
                <a:gd name="T26" fmla="*/ 2106 w 676"/>
                <a:gd name="T27" fmla="*/ 1681 h 459"/>
                <a:gd name="T28" fmla="*/ 1879 w 676"/>
                <a:gd name="T29" fmla="*/ 1734 h 459"/>
                <a:gd name="T30" fmla="*/ 1841 w 676"/>
                <a:gd name="T31" fmla="*/ 1654 h 459"/>
                <a:gd name="T32" fmla="*/ 1684 w 676"/>
                <a:gd name="T33" fmla="*/ 1538 h 459"/>
                <a:gd name="T34" fmla="*/ 1629 w 676"/>
                <a:gd name="T35" fmla="*/ 1419 h 459"/>
                <a:gd name="T36" fmla="*/ 1591 w 676"/>
                <a:gd name="T37" fmla="*/ 1373 h 459"/>
                <a:gd name="T38" fmla="*/ 1562 w 676"/>
                <a:gd name="T39" fmla="*/ 1265 h 459"/>
                <a:gd name="T40" fmla="*/ 1525 w 676"/>
                <a:gd name="T41" fmla="*/ 1293 h 459"/>
                <a:gd name="T42" fmla="*/ 1400 w 676"/>
                <a:gd name="T43" fmla="*/ 1154 h 459"/>
                <a:gd name="T44" fmla="*/ 1430 w 676"/>
                <a:gd name="T45" fmla="*/ 1019 h 459"/>
                <a:gd name="T46" fmla="*/ 1400 w 676"/>
                <a:gd name="T47" fmla="*/ 941 h 459"/>
                <a:gd name="T48" fmla="*/ 1365 w 676"/>
                <a:gd name="T49" fmla="*/ 965 h 459"/>
                <a:gd name="T50" fmla="*/ 1366 w 676"/>
                <a:gd name="T51" fmla="*/ 1047 h 459"/>
                <a:gd name="T52" fmla="*/ 1325 w 676"/>
                <a:gd name="T53" fmla="*/ 941 h 459"/>
                <a:gd name="T54" fmla="*/ 1328 w 676"/>
                <a:gd name="T55" fmla="*/ 695 h 459"/>
                <a:gd name="T56" fmla="*/ 1250 w 676"/>
                <a:gd name="T57" fmla="*/ 552 h 459"/>
                <a:gd name="T58" fmla="*/ 1044 w 676"/>
                <a:gd name="T59" fmla="*/ 431 h 459"/>
                <a:gd name="T60" fmla="*/ 946 w 676"/>
                <a:gd name="T61" fmla="*/ 303 h 459"/>
                <a:gd name="T62" fmla="*/ 832 w 676"/>
                <a:gd name="T63" fmla="*/ 285 h 459"/>
                <a:gd name="T64" fmla="*/ 789 w 676"/>
                <a:gd name="T65" fmla="*/ 371 h 459"/>
                <a:gd name="T66" fmla="*/ 620 w 676"/>
                <a:gd name="T67" fmla="*/ 430 h 459"/>
                <a:gd name="T68" fmla="*/ 524 w 676"/>
                <a:gd name="T69" fmla="*/ 371 h 459"/>
                <a:gd name="T70" fmla="*/ 471 w 676"/>
                <a:gd name="T71" fmla="*/ 280 h 459"/>
                <a:gd name="T72" fmla="*/ 158 w 676"/>
                <a:gd name="T73" fmla="*/ 355 h 459"/>
                <a:gd name="T74" fmla="*/ 88 w 676"/>
                <a:gd name="T75" fmla="*/ 293 h 459"/>
                <a:gd name="T76" fmla="*/ 19 w 676"/>
                <a:gd name="T77" fmla="*/ 364 h 459"/>
                <a:gd name="T78" fmla="*/ 0 w 676"/>
                <a:gd name="T79" fmla="*/ 169 h 4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6"/>
                <a:gd name="T121" fmla="*/ 0 h 459"/>
                <a:gd name="T122" fmla="*/ 676 w 676"/>
                <a:gd name="T123" fmla="*/ 459 h 4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6" h="459">
                  <a:moveTo>
                    <a:pt x="0" y="45"/>
                  </a:moveTo>
                  <a:lnTo>
                    <a:pt x="186" y="27"/>
                  </a:lnTo>
                  <a:lnTo>
                    <a:pt x="206" y="57"/>
                  </a:lnTo>
                  <a:lnTo>
                    <a:pt x="405" y="27"/>
                  </a:lnTo>
                  <a:lnTo>
                    <a:pt x="439" y="52"/>
                  </a:lnTo>
                  <a:lnTo>
                    <a:pt x="439" y="4"/>
                  </a:lnTo>
                  <a:lnTo>
                    <a:pt x="436" y="0"/>
                  </a:lnTo>
                  <a:lnTo>
                    <a:pt x="476" y="3"/>
                  </a:lnTo>
                  <a:lnTo>
                    <a:pt x="518" y="74"/>
                  </a:lnTo>
                  <a:lnTo>
                    <a:pt x="585" y="170"/>
                  </a:lnTo>
                  <a:lnTo>
                    <a:pt x="618" y="253"/>
                  </a:lnTo>
                  <a:lnTo>
                    <a:pt x="668" y="311"/>
                  </a:lnTo>
                  <a:lnTo>
                    <a:pt x="676" y="395"/>
                  </a:lnTo>
                  <a:lnTo>
                    <a:pt x="660" y="445"/>
                  </a:lnTo>
                  <a:lnTo>
                    <a:pt x="589" y="459"/>
                  </a:lnTo>
                  <a:lnTo>
                    <a:pt x="577" y="437"/>
                  </a:lnTo>
                  <a:lnTo>
                    <a:pt x="527" y="407"/>
                  </a:lnTo>
                  <a:lnTo>
                    <a:pt x="511" y="376"/>
                  </a:lnTo>
                  <a:lnTo>
                    <a:pt x="498" y="364"/>
                  </a:lnTo>
                  <a:lnTo>
                    <a:pt x="490" y="335"/>
                  </a:lnTo>
                  <a:lnTo>
                    <a:pt x="478" y="343"/>
                  </a:lnTo>
                  <a:lnTo>
                    <a:pt x="439" y="305"/>
                  </a:lnTo>
                  <a:lnTo>
                    <a:pt x="448" y="269"/>
                  </a:lnTo>
                  <a:lnTo>
                    <a:pt x="439" y="249"/>
                  </a:lnTo>
                  <a:lnTo>
                    <a:pt x="427" y="256"/>
                  </a:lnTo>
                  <a:lnTo>
                    <a:pt x="428" y="277"/>
                  </a:lnTo>
                  <a:lnTo>
                    <a:pt x="415" y="249"/>
                  </a:lnTo>
                  <a:lnTo>
                    <a:pt x="417" y="185"/>
                  </a:lnTo>
                  <a:lnTo>
                    <a:pt x="392" y="147"/>
                  </a:lnTo>
                  <a:lnTo>
                    <a:pt x="328" y="115"/>
                  </a:lnTo>
                  <a:lnTo>
                    <a:pt x="297" y="79"/>
                  </a:lnTo>
                  <a:lnTo>
                    <a:pt x="261" y="75"/>
                  </a:lnTo>
                  <a:lnTo>
                    <a:pt x="247" y="98"/>
                  </a:lnTo>
                  <a:lnTo>
                    <a:pt x="194" y="114"/>
                  </a:lnTo>
                  <a:lnTo>
                    <a:pt x="164" y="98"/>
                  </a:lnTo>
                  <a:lnTo>
                    <a:pt x="148" y="74"/>
                  </a:lnTo>
                  <a:lnTo>
                    <a:pt x="49" y="95"/>
                  </a:lnTo>
                  <a:lnTo>
                    <a:pt x="28" y="78"/>
                  </a:lnTo>
                  <a:lnTo>
                    <a:pt x="6" y="9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936" y="2023"/>
              <a:ext cx="708" cy="317"/>
            </a:xfrm>
            <a:custGeom>
              <a:avLst/>
              <a:gdLst>
                <a:gd name="T0" fmla="*/ 67 w 622"/>
                <a:gd name="T1" fmla="*/ 777 h 273"/>
                <a:gd name="T2" fmla="*/ 0 w 622"/>
                <a:gd name="T3" fmla="*/ 994 h 273"/>
                <a:gd name="T4" fmla="*/ 256 w 622"/>
                <a:gd name="T5" fmla="*/ 970 h 273"/>
                <a:gd name="T6" fmla="*/ 360 w 622"/>
                <a:gd name="T7" fmla="*/ 864 h 273"/>
                <a:gd name="T8" fmla="*/ 710 w 622"/>
                <a:gd name="T9" fmla="*/ 756 h 273"/>
                <a:gd name="T10" fmla="*/ 808 w 622"/>
                <a:gd name="T11" fmla="*/ 814 h 273"/>
                <a:gd name="T12" fmla="*/ 1039 w 622"/>
                <a:gd name="T13" fmla="*/ 777 h 273"/>
                <a:gd name="T14" fmla="*/ 1039 w 622"/>
                <a:gd name="T15" fmla="*/ 786 h 273"/>
                <a:gd name="T16" fmla="*/ 1385 w 622"/>
                <a:gd name="T17" fmla="*/ 1047 h 273"/>
                <a:gd name="T18" fmla="*/ 1589 w 622"/>
                <a:gd name="T19" fmla="*/ 971 h 273"/>
                <a:gd name="T20" fmla="*/ 1703 w 622"/>
                <a:gd name="T21" fmla="*/ 684 h 273"/>
                <a:gd name="T22" fmla="*/ 1902 w 622"/>
                <a:gd name="T23" fmla="*/ 600 h 273"/>
                <a:gd name="T24" fmla="*/ 1994 w 622"/>
                <a:gd name="T25" fmla="*/ 386 h 273"/>
                <a:gd name="T26" fmla="*/ 1992 w 622"/>
                <a:gd name="T27" fmla="*/ 127 h 273"/>
                <a:gd name="T28" fmla="*/ 1965 w 622"/>
                <a:gd name="T29" fmla="*/ 350 h 273"/>
                <a:gd name="T30" fmla="*/ 1855 w 622"/>
                <a:gd name="T31" fmla="*/ 527 h 273"/>
                <a:gd name="T32" fmla="*/ 1811 w 622"/>
                <a:gd name="T33" fmla="*/ 511 h 273"/>
                <a:gd name="T34" fmla="*/ 1666 w 622"/>
                <a:gd name="T35" fmla="*/ 562 h 273"/>
                <a:gd name="T36" fmla="*/ 1666 w 622"/>
                <a:gd name="T37" fmla="*/ 497 h 273"/>
                <a:gd name="T38" fmla="*/ 1811 w 622"/>
                <a:gd name="T39" fmla="*/ 444 h 273"/>
                <a:gd name="T40" fmla="*/ 1677 w 622"/>
                <a:gd name="T41" fmla="*/ 419 h 273"/>
                <a:gd name="T42" fmla="*/ 1828 w 622"/>
                <a:gd name="T43" fmla="*/ 366 h 273"/>
                <a:gd name="T44" fmla="*/ 1890 w 622"/>
                <a:gd name="T45" fmla="*/ 395 h 273"/>
                <a:gd name="T46" fmla="*/ 1919 w 622"/>
                <a:gd name="T47" fmla="*/ 193 h 273"/>
                <a:gd name="T48" fmla="*/ 1878 w 622"/>
                <a:gd name="T49" fmla="*/ 145 h 273"/>
                <a:gd name="T50" fmla="*/ 1697 w 622"/>
                <a:gd name="T51" fmla="*/ 226 h 273"/>
                <a:gd name="T52" fmla="*/ 1703 w 622"/>
                <a:gd name="T53" fmla="*/ 108 h 273"/>
                <a:gd name="T54" fmla="*/ 1780 w 622"/>
                <a:gd name="T55" fmla="*/ 139 h 273"/>
                <a:gd name="T56" fmla="*/ 1878 w 622"/>
                <a:gd name="T57" fmla="*/ 48 h 273"/>
                <a:gd name="T58" fmla="*/ 1826 w 622"/>
                <a:gd name="T59" fmla="*/ 0 h 273"/>
                <a:gd name="T60" fmla="*/ 1228 w 622"/>
                <a:gd name="T61" fmla="*/ 161 h 273"/>
                <a:gd name="T62" fmla="*/ 502 w 622"/>
                <a:gd name="T63" fmla="*/ 337 h 273"/>
                <a:gd name="T64" fmla="*/ 162 w 622"/>
                <a:gd name="T65" fmla="*/ 764 h 273"/>
                <a:gd name="T66" fmla="*/ 67 w 622"/>
                <a:gd name="T67" fmla="*/ 777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273"/>
                <a:gd name="T104" fmla="*/ 622 w 622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273">
                  <a:moveTo>
                    <a:pt x="21" y="202"/>
                  </a:moveTo>
                  <a:lnTo>
                    <a:pt x="0" y="259"/>
                  </a:lnTo>
                  <a:lnTo>
                    <a:pt x="80" y="252"/>
                  </a:lnTo>
                  <a:lnTo>
                    <a:pt x="112" y="225"/>
                  </a:lnTo>
                  <a:lnTo>
                    <a:pt x="221" y="196"/>
                  </a:lnTo>
                  <a:lnTo>
                    <a:pt x="252" y="212"/>
                  </a:lnTo>
                  <a:lnTo>
                    <a:pt x="324" y="202"/>
                  </a:lnTo>
                  <a:lnTo>
                    <a:pt x="324" y="205"/>
                  </a:lnTo>
                  <a:lnTo>
                    <a:pt x="432" y="273"/>
                  </a:lnTo>
                  <a:lnTo>
                    <a:pt x="495" y="253"/>
                  </a:lnTo>
                  <a:lnTo>
                    <a:pt x="531" y="178"/>
                  </a:lnTo>
                  <a:lnTo>
                    <a:pt x="593" y="157"/>
                  </a:lnTo>
                  <a:lnTo>
                    <a:pt x="622" y="101"/>
                  </a:lnTo>
                  <a:lnTo>
                    <a:pt x="620" y="34"/>
                  </a:lnTo>
                  <a:lnTo>
                    <a:pt x="612" y="90"/>
                  </a:lnTo>
                  <a:lnTo>
                    <a:pt x="578" y="137"/>
                  </a:lnTo>
                  <a:lnTo>
                    <a:pt x="565" y="133"/>
                  </a:lnTo>
                  <a:lnTo>
                    <a:pt x="519" y="146"/>
                  </a:lnTo>
                  <a:lnTo>
                    <a:pt x="519" y="130"/>
                  </a:lnTo>
                  <a:lnTo>
                    <a:pt x="565" y="115"/>
                  </a:lnTo>
                  <a:lnTo>
                    <a:pt x="523" y="109"/>
                  </a:lnTo>
                  <a:lnTo>
                    <a:pt x="570" y="95"/>
                  </a:lnTo>
                  <a:lnTo>
                    <a:pt x="589" y="103"/>
                  </a:lnTo>
                  <a:lnTo>
                    <a:pt x="598" y="50"/>
                  </a:lnTo>
                  <a:lnTo>
                    <a:pt x="586" y="38"/>
                  </a:lnTo>
                  <a:lnTo>
                    <a:pt x="529" y="59"/>
                  </a:lnTo>
                  <a:lnTo>
                    <a:pt x="531" y="28"/>
                  </a:lnTo>
                  <a:lnTo>
                    <a:pt x="555" y="36"/>
                  </a:lnTo>
                  <a:lnTo>
                    <a:pt x="586" y="12"/>
                  </a:lnTo>
                  <a:lnTo>
                    <a:pt x="569" y="0"/>
                  </a:lnTo>
                  <a:lnTo>
                    <a:pt x="383" y="42"/>
                  </a:lnTo>
                  <a:lnTo>
                    <a:pt x="156" y="88"/>
                  </a:lnTo>
                  <a:lnTo>
                    <a:pt x="51" y="200"/>
                  </a:lnTo>
                  <a:lnTo>
                    <a:pt x="21" y="20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65" y="1763"/>
              <a:ext cx="619" cy="391"/>
            </a:xfrm>
            <a:custGeom>
              <a:avLst/>
              <a:gdLst>
                <a:gd name="T0" fmla="*/ 288 w 544"/>
                <a:gd name="T1" fmla="*/ 880 h 338"/>
                <a:gd name="T2" fmla="*/ 236 w 544"/>
                <a:gd name="T3" fmla="*/ 1005 h 338"/>
                <a:gd name="T4" fmla="*/ 165 w 544"/>
                <a:gd name="T5" fmla="*/ 1040 h 338"/>
                <a:gd name="T6" fmla="*/ 160 w 544"/>
                <a:gd name="T7" fmla="*/ 1127 h 338"/>
                <a:gd name="T8" fmla="*/ 3 w 544"/>
                <a:gd name="T9" fmla="*/ 1187 h 338"/>
                <a:gd name="T10" fmla="*/ 0 w 544"/>
                <a:gd name="T11" fmla="*/ 1254 h 338"/>
                <a:gd name="T12" fmla="*/ 413 w 544"/>
                <a:gd name="T13" fmla="*/ 1174 h 338"/>
                <a:gd name="T14" fmla="*/ 1164 w 544"/>
                <a:gd name="T15" fmla="*/ 990 h 338"/>
                <a:gd name="T16" fmla="*/ 1739 w 544"/>
                <a:gd name="T17" fmla="*/ 831 h 338"/>
                <a:gd name="T18" fmla="*/ 1739 w 544"/>
                <a:gd name="T19" fmla="*/ 703 h 338"/>
                <a:gd name="T20" fmla="*/ 1674 w 544"/>
                <a:gd name="T21" fmla="*/ 661 h 338"/>
                <a:gd name="T22" fmla="*/ 1625 w 544"/>
                <a:gd name="T23" fmla="*/ 729 h 338"/>
                <a:gd name="T24" fmla="*/ 1594 w 544"/>
                <a:gd name="T25" fmla="*/ 560 h 338"/>
                <a:gd name="T26" fmla="*/ 1625 w 544"/>
                <a:gd name="T27" fmla="*/ 407 h 338"/>
                <a:gd name="T28" fmla="*/ 1411 w 544"/>
                <a:gd name="T29" fmla="*/ 289 h 338"/>
                <a:gd name="T30" fmla="*/ 1261 w 544"/>
                <a:gd name="T31" fmla="*/ 323 h 338"/>
                <a:gd name="T32" fmla="*/ 1260 w 544"/>
                <a:gd name="T33" fmla="*/ 90 h 338"/>
                <a:gd name="T34" fmla="*/ 1107 w 544"/>
                <a:gd name="T35" fmla="*/ 0 h 338"/>
                <a:gd name="T36" fmla="*/ 996 w 544"/>
                <a:gd name="T37" fmla="*/ 52 h 338"/>
                <a:gd name="T38" fmla="*/ 917 w 544"/>
                <a:gd name="T39" fmla="*/ 275 h 338"/>
                <a:gd name="T40" fmla="*/ 785 w 544"/>
                <a:gd name="T41" fmla="*/ 361 h 338"/>
                <a:gd name="T42" fmla="*/ 729 w 544"/>
                <a:gd name="T43" fmla="*/ 709 h 338"/>
                <a:gd name="T44" fmla="*/ 509 w 544"/>
                <a:gd name="T45" fmla="*/ 880 h 338"/>
                <a:gd name="T46" fmla="*/ 330 w 544"/>
                <a:gd name="T47" fmla="*/ 946 h 338"/>
                <a:gd name="T48" fmla="*/ 288 w 544"/>
                <a:gd name="T49" fmla="*/ 880 h 3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4"/>
                <a:gd name="T76" fmla="*/ 0 h 338"/>
                <a:gd name="T77" fmla="*/ 544 w 544"/>
                <a:gd name="T78" fmla="*/ 338 h 3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4" h="338">
                  <a:moveTo>
                    <a:pt x="90" y="237"/>
                  </a:moveTo>
                  <a:lnTo>
                    <a:pt x="74" y="271"/>
                  </a:lnTo>
                  <a:lnTo>
                    <a:pt x="52" y="280"/>
                  </a:lnTo>
                  <a:lnTo>
                    <a:pt x="50" y="303"/>
                  </a:lnTo>
                  <a:lnTo>
                    <a:pt x="3" y="320"/>
                  </a:lnTo>
                  <a:lnTo>
                    <a:pt x="0" y="338"/>
                  </a:lnTo>
                  <a:lnTo>
                    <a:pt x="129" y="316"/>
                  </a:lnTo>
                  <a:lnTo>
                    <a:pt x="364" y="267"/>
                  </a:lnTo>
                  <a:lnTo>
                    <a:pt x="544" y="224"/>
                  </a:lnTo>
                  <a:lnTo>
                    <a:pt x="544" y="190"/>
                  </a:lnTo>
                  <a:lnTo>
                    <a:pt x="524" y="179"/>
                  </a:lnTo>
                  <a:lnTo>
                    <a:pt x="508" y="196"/>
                  </a:lnTo>
                  <a:lnTo>
                    <a:pt x="499" y="150"/>
                  </a:lnTo>
                  <a:lnTo>
                    <a:pt x="508" y="109"/>
                  </a:lnTo>
                  <a:lnTo>
                    <a:pt x="441" y="79"/>
                  </a:lnTo>
                  <a:lnTo>
                    <a:pt x="395" y="87"/>
                  </a:lnTo>
                  <a:lnTo>
                    <a:pt x="394" y="24"/>
                  </a:lnTo>
                  <a:lnTo>
                    <a:pt x="346" y="0"/>
                  </a:lnTo>
                  <a:lnTo>
                    <a:pt x="311" y="14"/>
                  </a:lnTo>
                  <a:lnTo>
                    <a:pt x="287" y="74"/>
                  </a:lnTo>
                  <a:lnTo>
                    <a:pt x="245" y="97"/>
                  </a:lnTo>
                  <a:lnTo>
                    <a:pt x="228" y="191"/>
                  </a:lnTo>
                  <a:lnTo>
                    <a:pt x="159" y="237"/>
                  </a:lnTo>
                  <a:lnTo>
                    <a:pt x="104" y="255"/>
                  </a:lnTo>
                  <a:lnTo>
                    <a:pt x="90" y="23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4008" y="1685"/>
              <a:ext cx="350" cy="373"/>
            </a:xfrm>
            <a:custGeom>
              <a:avLst/>
              <a:gdLst>
                <a:gd name="T0" fmla="*/ 100 w 308"/>
                <a:gd name="T1" fmla="*/ 632 h 322"/>
                <a:gd name="T2" fmla="*/ 23 w 308"/>
                <a:gd name="T3" fmla="*/ 610 h 322"/>
                <a:gd name="T4" fmla="*/ 0 w 308"/>
                <a:gd name="T5" fmla="*/ 798 h 322"/>
                <a:gd name="T6" fmla="*/ 23 w 308"/>
                <a:gd name="T7" fmla="*/ 1002 h 322"/>
                <a:gd name="T8" fmla="*/ 168 w 308"/>
                <a:gd name="T9" fmla="*/ 1144 h 322"/>
                <a:gd name="T10" fmla="*/ 205 w 308"/>
                <a:gd name="T11" fmla="*/ 1208 h 322"/>
                <a:gd name="T12" fmla="*/ 378 w 308"/>
                <a:gd name="T13" fmla="*/ 1144 h 322"/>
                <a:gd name="T14" fmla="*/ 589 w 308"/>
                <a:gd name="T15" fmla="*/ 975 h 322"/>
                <a:gd name="T16" fmla="*/ 652 w 308"/>
                <a:gd name="T17" fmla="*/ 621 h 322"/>
                <a:gd name="T18" fmla="*/ 793 w 308"/>
                <a:gd name="T19" fmla="*/ 531 h 322"/>
                <a:gd name="T20" fmla="*/ 864 w 308"/>
                <a:gd name="T21" fmla="*/ 312 h 322"/>
                <a:gd name="T22" fmla="*/ 975 w 308"/>
                <a:gd name="T23" fmla="*/ 251 h 322"/>
                <a:gd name="T24" fmla="*/ 833 w 308"/>
                <a:gd name="T25" fmla="*/ 224 h 322"/>
                <a:gd name="T26" fmla="*/ 588 w 308"/>
                <a:gd name="T27" fmla="*/ 382 h 322"/>
                <a:gd name="T28" fmla="*/ 551 w 308"/>
                <a:gd name="T29" fmla="*/ 227 h 322"/>
                <a:gd name="T30" fmla="*/ 342 w 308"/>
                <a:gd name="T31" fmla="*/ 242 h 322"/>
                <a:gd name="T32" fmla="*/ 286 w 308"/>
                <a:gd name="T33" fmla="*/ 0 h 322"/>
                <a:gd name="T34" fmla="*/ 234 w 308"/>
                <a:gd name="T35" fmla="*/ 66 h 322"/>
                <a:gd name="T36" fmla="*/ 249 w 308"/>
                <a:gd name="T37" fmla="*/ 409 h 322"/>
                <a:gd name="T38" fmla="*/ 158 w 308"/>
                <a:gd name="T39" fmla="*/ 443 h 322"/>
                <a:gd name="T40" fmla="*/ 100 w 308"/>
                <a:gd name="T41" fmla="*/ 632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8"/>
                <a:gd name="T64" fmla="*/ 0 h 322"/>
                <a:gd name="T65" fmla="*/ 308 w 308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8" h="322">
                  <a:moveTo>
                    <a:pt x="32" y="168"/>
                  </a:moveTo>
                  <a:lnTo>
                    <a:pt x="8" y="162"/>
                  </a:lnTo>
                  <a:lnTo>
                    <a:pt x="0" y="213"/>
                  </a:lnTo>
                  <a:lnTo>
                    <a:pt x="8" y="267"/>
                  </a:lnTo>
                  <a:lnTo>
                    <a:pt x="53" y="304"/>
                  </a:lnTo>
                  <a:lnTo>
                    <a:pt x="64" y="322"/>
                  </a:lnTo>
                  <a:lnTo>
                    <a:pt x="120" y="304"/>
                  </a:lnTo>
                  <a:lnTo>
                    <a:pt x="187" y="260"/>
                  </a:lnTo>
                  <a:lnTo>
                    <a:pt x="207" y="166"/>
                  </a:lnTo>
                  <a:lnTo>
                    <a:pt x="251" y="141"/>
                  </a:lnTo>
                  <a:lnTo>
                    <a:pt x="274" y="83"/>
                  </a:lnTo>
                  <a:lnTo>
                    <a:pt x="308" y="67"/>
                  </a:lnTo>
                  <a:lnTo>
                    <a:pt x="264" y="59"/>
                  </a:lnTo>
                  <a:lnTo>
                    <a:pt x="186" y="101"/>
                  </a:lnTo>
                  <a:lnTo>
                    <a:pt x="174" y="60"/>
                  </a:lnTo>
                  <a:lnTo>
                    <a:pt x="107" y="64"/>
                  </a:lnTo>
                  <a:lnTo>
                    <a:pt x="91" y="0"/>
                  </a:lnTo>
                  <a:lnTo>
                    <a:pt x="74" y="17"/>
                  </a:lnTo>
                  <a:lnTo>
                    <a:pt x="79" y="109"/>
                  </a:lnTo>
                  <a:lnTo>
                    <a:pt x="49" y="117"/>
                  </a:lnTo>
                  <a:lnTo>
                    <a:pt x="32" y="168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507" y="1691"/>
              <a:ext cx="99" cy="125"/>
            </a:xfrm>
            <a:custGeom>
              <a:avLst/>
              <a:gdLst>
                <a:gd name="T0" fmla="*/ 0 w 87"/>
                <a:gd name="T1" fmla="*/ 25 h 108"/>
                <a:gd name="T2" fmla="*/ 57 w 87"/>
                <a:gd name="T3" fmla="*/ 0 h 108"/>
                <a:gd name="T4" fmla="*/ 184 w 87"/>
                <a:gd name="T5" fmla="*/ 90 h 108"/>
                <a:gd name="T6" fmla="*/ 184 w 87"/>
                <a:gd name="T7" fmla="*/ 174 h 108"/>
                <a:gd name="T8" fmla="*/ 271 w 87"/>
                <a:gd name="T9" fmla="*/ 242 h 108"/>
                <a:gd name="T10" fmla="*/ 280 w 87"/>
                <a:gd name="T11" fmla="*/ 355 h 108"/>
                <a:gd name="T12" fmla="*/ 138 w 87"/>
                <a:gd name="T13" fmla="*/ 403 h 108"/>
                <a:gd name="T14" fmla="*/ 0 w 87"/>
                <a:gd name="T15" fmla="*/ 25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108"/>
                <a:gd name="T26" fmla="*/ 87 w 87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108">
                  <a:moveTo>
                    <a:pt x="0" y="7"/>
                  </a:moveTo>
                  <a:lnTo>
                    <a:pt x="18" y="0"/>
                  </a:lnTo>
                  <a:lnTo>
                    <a:pt x="58" y="24"/>
                  </a:lnTo>
                  <a:lnTo>
                    <a:pt x="58" y="47"/>
                  </a:lnTo>
                  <a:lnTo>
                    <a:pt x="85" y="65"/>
                  </a:lnTo>
                  <a:lnTo>
                    <a:pt x="87" y="96"/>
                  </a:lnTo>
                  <a:lnTo>
                    <a:pt x="42" y="10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087" y="1446"/>
              <a:ext cx="474" cy="317"/>
            </a:xfrm>
            <a:custGeom>
              <a:avLst/>
              <a:gdLst>
                <a:gd name="T0" fmla="*/ 122 w 417"/>
                <a:gd name="T1" fmla="*/ 147 h 274"/>
                <a:gd name="T2" fmla="*/ 0 w 417"/>
                <a:gd name="T3" fmla="*/ 285 h 274"/>
                <a:gd name="T4" fmla="*/ 66 w 417"/>
                <a:gd name="T5" fmla="*/ 777 h 274"/>
                <a:gd name="T6" fmla="*/ 122 w 417"/>
                <a:gd name="T7" fmla="*/ 1018 h 274"/>
                <a:gd name="T8" fmla="*/ 344 w 417"/>
                <a:gd name="T9" fmla="*/ 996 h 274"/>
                <a:gd name="T10" fmla="*/ 1181 w 417"/>
                <a:gd name="T11" fmla="*/ 812 h 274"/>
                <a:gd name="T12" fmla="*/ 1237 w 417"/>
                <a:gd name="T13" fmla="*/ 780 h 274"/>
                <a:gd name="T14" fmla="*/ 1322 w 417"/>
                <a:gd name="T15" fmla="*/ 552 h 274"/>
                <a:gd name="T16" fmla="*/ 1199 w 417"/>
                <a:gd name="T17" fmla="*/ 426 h 274"/>
                <a:gd name="T18" fmla="*/ 1266 w 417"/>
                <a:gd name="T19" fmla="*/ 137 h 274"/>
                <a:gd name="T20" fmla="*/ 1169 w 417"/>
                <a:gd name="T21" fmla="*/ 104 h 274"/>
                <a:gd name="T22" fmla="*/ 1169 w 417"/>
                <a:gd name="T23" fmla="*/ 29 h 274"/>
                <a:gd name="T24" fmla="*/ 1125 w 417"/>
                <a:gd name="T25" fmla="*/ 0 h 274"/>
                <a:gd name="T26" fmla="*/ 159 w 417"/>
                <a:gd name="T27" fmla="*/ 213 h 274"/>
                <a:gd name="T28" fmla="*/ 122 w 417"/>
                <a:gd name="T29" fmla="*/ 147 h 2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"/>
                <a:gd name="T46" fmla="*/ 0 h 274"/>
                <a:gd name="T47" fmla="*/ 417 w 417"/>
                <a:gd name="T48" fmla="*/ 274 h 2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" h="274">
                  <a:moveTo>
                    <a:pt x="38" y="40"/>
                  </a:moveTo>
                  <a:lnTo>
                    <a:pt x="0" y="76"/>
                  </a:lnTo>
                  <a:lnTo>
                    <a:pt x="21" y="209"/>
                  </a:lnTo>
                  <a:lnTo>
                    <a:pt x="38" y="274"/>
                  </a:lnTo>
                  <a:lnTo>
                    <a:pt x="109" y="269"/>
                  </a:lnTo>
                  <a:lnTo>
                    <a:pt x="372" y="219"/>
                  </a:lnTo>
                  <a:lnTo>
                    <a:pt x="391" y="211"/>
                  </a:lnTo>
                  <a:lnTo>
                    <a:pt x="417" y="149"/>
                  </a:lnTo>
                  <a:lnTo>
                    <a:pt x="378" y="115"/>
                  </a:lnTo>
                  <a:lnTo>
                    <a:pt x="399" y="36"/>
                  </a:lnTo>
                  <a:lnTo>
                    <a:pt x="369" y="28"/>
                  </a:lnTo>
                  <a:lnTo>
                    <a:pt x="369" y="8"/>
                  </a:lnTo>
                  <a:lnTo>
                    <a:pt x="355" y="0"/>
                  </a:lnTo>
                  <a:lnTo>
                    <a:pt x="50" y="5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517" y="1483"/>
              <a:ext cx="125" cy="252"/>
            </a:xfrm>
            <a:custGeom>
              <a:avLst/>
              <a:gdLst>
                <a:gd name="T0" fmla="*/ 60 w 110"/>
                <a:gd name="T1" fmla="*/ 1 h 218"/>
                <a:gd name="T2" fmla="*/ 143 w 110"/>
                <a:gd name="T3" fmla="*/ 0 h 218"/>
                <a:gd name="T4" fmla="*/ 309 w 110"/>
                <a:gd name="T5" fmla="*/ 121 h 218"/>
                <a:gd name="T6" fmla="*/ 286 w 110"/>
                <a:gd name="T7" fmla="*/ 216 h 218"/>
                <a:gd name="T8" fmla="*/ 344 w 110"/>
                <a:gd name="T9" fmla="*/ 280 h 218"/>
                <a:gd name="T10" fmla="*/ 347 w 110"/>
                <a:gd name="T11" fmla="*/ 660 h 218"/>
                <a:gd name="T12" fmla="*/ 291 w 110"/>
                <a:gd name="T13" fmla="*/ 802 h 218"/>
                <a:gd name="T14" fmla="*/ 225 w 110"/>
                <a:gd name="T15" fmla="*/ 754 h 218"/>
                <a:gd name="T16" fmla="*/ 155 w 110"/>
                <a:gd name="T17" fmla="*/ 744 h 218"/>
                <a:gd name="T18" fmla="*/ 32 w 110"/>
                <a:gd name="T19" fmla="*/ 669 h 218"/>
                <a:gd name="T20" fmla="*/ 123 w 110"/>
                <a:gd name="T21" fmla="*/ 428 h 218"/>
                <a:gd name="T22" fmla="*/ 0 w 110"/>
                <a:gd name="T23" fmla="*/ 306 h 218"/>
                <a:gd name="T24" fmla="*/ 60 w 110"/>
                <a:gd name="T25" fmla="*/ 1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218"/>
                <a:gd name="T41" fmla="*/ 110 w 110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218">
                  <a:moveTo>
                    <a:pt x="19" y="1"/>
                  </a:moveTo>
                  <a:lnTo>
                    <a:pt x="46" y="0"/>
                  </a:lnTo>
                  <a:lnTo>
                    <a:pt x="98" y="33"/>
                  </a:lnTo>
                  <a:lnTo>
                    <a:pt x="91" y="59"/>
                  </a:lnTo>
                  <a:lnTo>
                    <a:pt x="109" y="76"/>
                  </a:lnTo>
                  <a:lnTo>
                    <a:pt x="110" y="179"/>
                  </a:lnTo>
                  <a:lnTo>
                    <a:pt x="92" y="218"/>
                  </a:lnTo>
                  <a:lnTo>
                    <a:pt x="71" y="204"/>
                  </a:lnTo>
                  <a:lnTo>
                    <a:pt x="48" y="202"/>
                  </a:lnTo>
                  <a:lnTo>
                    <a:pt x="10" y="181"/>
                  </a:lnTo>
                  <a:lnTo>
                    <a:pt x="39" y="117"/>
                  </a:lnTo>
                  <a:lnTo>
                    <a:pt x="0" y="8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4126" y="1088"/>
              <a:ext cx="527" cy="435"/>
            </a:xfrm>
            <a:custGeom>
              <a:avLst/>
              <a:gdLst>
                <a:gd name="T0" fmla="*/ 53 w 463"/>
                <a:gd name="T1" fmla="*/ 391 h 376"/>
                <a:gd name="T2" fmla="*/ 116 w 463"/>
                <a:gd name="T3" fmla="*/ 356 h 376"/>
                <a:gd name="T4" fmla="*/ 205 w 463"/>
                <a:gd name="T5" fmla="*/ 348 h 376"/>
                <a:gd name="T6" fmla="*/ 225 w 463"/>
                <a:gd name="T7" fmla="*/ 317 h 376"/>
                <a:gd name="T8" fmla="*/ 256 w 463"/>
                <a:gd name="T9" fmla="*/ 314 h 376"/>
                <a:gd name="T10" fmla="*/ 274 w 463"/>
                <a:gd name="T11" fmla="*/ 280 h 376"/>
                <a:gd name="T12" fmla="*/ 303 w 463"/>
                <a:gd name="T13" fmla="*/ 267 h 376"/>
                <a:gd name="T14" fmla="*/ 290 w 463"/>
                <a:gd name="T15" fmla="*/ 207 h 376"/>
                <a:gd name="T16" fmla="*/ 273 w 463"/>
                <a:gd name="T17" fmla="*/ 190 h 376"/>
                <a:gd name="T18" fmla="*/ 310 w 463"/>
                <a:gd name="T19" fmla="*/ 142 h 376"/>
                <a:gd name="T20" fmla="*/ 334 w 463"/>
                <a:gd name="T21" fmla="*/ 142 h 376"/>
                <a:gd name="T22" fmla="*/ 413 w 463"/>
                <a:gd name="T23" fmla="*/ 39 h 376"/>
                <a:gd name="T24" fmla="*/ 534 w 463"/>
                <a:gd name="T25" fmla="*/ 0 h 376"/>
                <a:gd name="T26" fmla="*/ 547 w 463"/>
                <a:gd name="T27" fmla="*/ 97 h 376"/>
                <a:gd name="T28" fmla="*/ 554 w 463"/>
                <a:gd name="T29" fmla="*/ 93 h 376"/>
                <a:gd name="T30" fmla="*/ 583 w 463"/>
                <a:gd name="T31" fmla="*/ 128 h 376"/>
                <a:gd name="T32" fmla="*/ 585 w 463"/>
                <a:gd name="T33" fmla="*/ 228 h 376"/>
                <a:gd name="T34" fmla="*/ 621 w 463"/>
                <a:gd name="T35" fmla="*/ 309 h 376"/>
                <a:gd name="T36" fmla="*/ 636 w 463"/>
                <a:gd name="T37" fmla="*/ 415 h 376"/>
                <a:gd name="T38" fmla="*/ 640 w 463"/>
                <a:gd name="T39" fmla="*/ 507 h 376"/>
                <a:gd name="T40" fmla="*/ 683 w 463"/>
                <a:gd name="T41" fmla="*/ 537 h 376"/>
                <a:gd name="T42" fmla="*/ 650 w 463"/>
                <a:gd name="T43" fmla="*/ 582 h 376"/>
                <a:gd name="T44" fmla="*/ 573 w 463"/>
                <a:gd name="T45" fmla="*/ 530 h 376"/>
                <a:gd name="T46" fmla="*/ 532 w 463"/>
                <a:gd name="T47" fmla="*/ 534 h 376"/>
                <a:gd name="T48" fmla="*/ 489 w 463"/>
                <a:gd name="T49" fmla="*/ 522 h 376"/>
                <a:gd name="T50" fmla="*/ 493 w 463"/>
                <a:gd name="T51" fmla="*/ 492 h 376"/>
                <a:gd name="T52" fmla="*/ 467 w 463"/>
                <a:gd name="T53" fmla="*/ 480 h 376"/>
                <a:gd name="T54" fmla="*/ 20 w 463"/>
                <a:gd name="T55" fmla="*/ 570 h 376"/>
                <a:gd name="T56" fmla="*/ 0 w 463"/>
                <a:gd name="T57" fmla="*/ 544 h 376"/>
                <a:gd name="T58" fmla="*/ 67 w 463"/>
                <a:gd name="T59" fmla="*/ 441 h 376"/>
                <a:gd name="T60" fmla="*/ 53 w 463"/>
                <a:gd name="T61" fmla="*/ 391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3"/>
                <a:gd name="T94" fmla="*/ 0 h 376"/>
                <a:gd name="T95" fmla="*/ 463 w 463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3" h="376">
                  <a:moveTo>
                    <a:pt x="36" y="252"/>
                  </a:moveTo>
                  <a:lnTo>
                    <a:pt x="79" y="230"/>
                  </a:lnTo>
                  <a:lnTo>
                    <a:pt x="139" y="225"/>
                  </a:lnTo>
                  <a:lnTo>
                    <a:pt x="153" y="205"/>
                  </a:lnTo>
                  <a:lnTo>
                    <a:pt x="174" y="202"/>
                  </a:lnTo>
                  <a:lnTo>
                    <a:pt x="186" y="181"/>
                  </a:lnTo>
                  <a:lnTo>
                    <a:pt x="206" y="173"/>
                  </a:lnTo>
                  <a:lnTo>
                    <a:pt x="197" y="134"/>
                  </a:lnTo>
                  <a:lnTo>
                    <a:pt x="185" y="123"/>
                  </a:lnTo>
                  <a:lnTo>
                    <a:pt x="210" y="92"/>
                  </a:lnTo>
                  <a:lnTo>
                    <a:pt x="226" y="92"/>
                  </a:lnTo>
                  <a:lnTo>
                    <a:pt x="280" y="25"/>
                  </a:lnTo>
                  <a:lnTo>
                    <a:pt x="362" y="0"/>
                  </a:lnTo>
                  <a:lnTo>
                    <a:pt x="372" y="63"/>
                  </a:lnTo>
                  <a:lnTo>
                    <a:pt x="376" y="60"/>
                  </a:lnTo>
                  <a:lnTo>
                    <a:pt x="395" y="83"/>
                  </a:lnTo>
                  <a:lnTo>
                    <a:pt x="397" y="147"/>
                  </a:lnTo>
                  <a:lnTo>
                    <a:pt x="422" y="200"/>
                  </a:lnTo>
                  <a:lnTo>
                    <a:pt x="431" y="268"/>
                  </a:lnTo>
                  <a:lnTo>
                    <a:pt x="434" y="328"/>
                  </a:lnTo>
                  <a:lnTo>
                    <a:pt x="463" y="347"/>
                  </a:lnTo>
                  <a:lnTo>
                    <a:pt x="441" y="376"/>
                  </a:lnTo>
                  <a:lnTo>
                    <a:pt x="388" y="342"/>
                  </a:lnTo>
                  <a:lnTo>
                    <a:pt x="360" y="345"/>
                  </a:lnTo>
                  <a:lnTo>
                    <a:pt x="332" y="337"/>
                  </a:lnTo>
                  <a:lnTo>
                    <a:pt x="334" y="317"/>
                  </a:lnTo>
                  <a:lnTo>
                    <a:pt x="316" y="310"/>
                  </a:lnTo>
                  <a:lnTo>
                    <a:pt x="14" y="368"/>
                  </a:lnTo>
                  <a:lnTo>
                    <a:pt x="0" y="351"/>
                  </a:lnTo>
                  <a:lnTo>
                    <a:pt x="46" y="284"/>
                  </a:lnTo>
                  <a:lnTo>
                    <a:pt x="36" y="25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4536" y="1063"/>
              <a:ext cx="139" cy="262"/>
            </a:xfrm>
            <a:custGeom>
              <a:avLst/>
              <a:gdLst>
                <a:gd name="T0" fmla="*/ 0 w 122"/>
                <a:gd name="T1" fmla="*/ 89 h 226"/>
                <a:gd name="T2" fmla="*/ 287 w 122"/>
                <a:gd name="T3" fmla="*/ 0 h 226"/>
                <a:gd name="T4" fmla="*/ 394 w 122"/>
                <a:gd name="T5" fmla="*/ 231 h 226"/>
                <a:gd name="T6" fmla="*/ 342 w 122"/>
                <a:gd name="T7" fmla="*/ 288 h 226"/>
                <a:gd name="T8" fmla="*/ 362 w 122"/>
                <a:gd name="T9" fmla="*/ 812 h 226"/>
                <a:gd name="T10" fmla="*/ 193 w 122"/>
                <a:gd name="T11" fmla="*/ 853 h 226"/>
                <a:gd name="T12" fmla="*/ 113 w 122"/>
                <a:gd name="T13" fmla="*/ 639 h 226"/>
                <a:gd name="T14" fmla="*/ 109 w 122"/>
                <a:gd name="T15" fmla="*/ 385 h 226"/>
                <a:gd name="T16" fmla="*/ 40 w 122"/>
                <a:gd name="T17" fmla="*/ 314 h 226"/>
                <a:gd name="T18" fmla="*/ 0 w 122"/>
                <a:gd name="T19" fmla="*/ 89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226"/>
                <a:gd name="T32" fmla="*/ 122 w 122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226">
                  <a:moveTo>
                    <a:pt x="0" y="23"/>
                  </a:moveTo>
                  <a:lnTo>
                    <a:pt x="89" y="0"/>
                  </a:lnTo>
                  <a:lnTo>
                    <a:pt x="122" y="61"/>
                  </a:lnTo>
                  <a:lnTo>
                    <a:pt x="105" y="77"/>
                  </a:lnTo>
                  <a:lnTo>
                    <a:pt x="112" y="214"/>
                  </a:lnTo>
                  <a:lnTo>
                    <a:pt x="60" y="226"/>
                  </a:lnTo>
                  <a:lnTo>
                    <a:pt x="35" y="169"/>
                  </a:lnTo>
                  <a:lnTo>
                    <a:pt x="34" y="102"/>
                  </a:lnTo>
                  <a:lnTo>
                    <a:pt x="12" y="8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603" y="1267"/>
              <a:ext cx="297" cy="138"/>
            </a:xfrm>
            <a:custGeom>
              <a:avLst/>
              <a:gdLst>
                <a:gd name="T0" fmla="*/ 0 w 261"/>
                <a:gd name="T1" fmla="*/ 182 h 119"/>
                <a:gd name="T2" fmla="*/ 426 w 261"/>
                <a:gd name="T3" fmla="*/ 57 h 119"/>
                <a:gd name="T4" fmla="*/ 477 w 261"/>
                <a:gd name="T5" fmla="*/ 65 h 119"/>
                <a:gd name="T6" fmla="*/ 531 w 261"/>
                <a:gd name="T7" fmla="*/ 0 h 119"/>
                <a:gd name="T8" fmla="*/ 570 w 261"/>
                <a:gd name="T9" fmla="*/ 30 h 119"/>
                <a:gd name="T10" fmla="*/ 515 w 261"/>
                <a:gd name="T11" fmla="*/ 160 h 119"/>
                <a:gd name="T12" fmla="*/ 609 w 261"/>
                <a:gd name="T13" fmla="*/ 148 h 119"/>
                <a:gd name="T14" fmla="*/ 659 w 261"/>
                <a:gd name="T15" fmla="*/ 250 h 119"/>
                <a:gd name="T16" fmla="*/ 717 w 261"/>
                <a:gd name="T17" fmla="*/ 261 h 119"/>
                <a:gd name="T18" fmla="*/ 758 w 261"/>
                <a:gd name="T19" fmla="*/ 246 h 119"/>
                <a:gd name="T20" fmla="*/ 758 w 261"/>
                <a:gd name="T21" fmla="*/ 188 h 119"/>
                <a:gd name="T22" fmla="*/ 691 w 261"/>
                <a:gd name="T23" fmla="*/ 121 h 119"/>
                <a:gd name="T24" fmla="*/ 741 w 261"/>
                <a:gd name="T25" fmla="*/ 117 h 119"/>
                <a:gd name="T26" fmla="*/ 835 w 261"/>
                <a:gd name="T27" fmla="*/ 263 h 119"/>
                <a:gd name="T28" fmla="*/ 745 w 261"/>
                <a:gd name="T29" fmla="*/ 354 h 119"/>
                <a:gd name="T30" fmla="*/ 647 w 261"/>
                <a:gd name="T31" fmla="*/ 311 h 119"/>
                <a:gd name="T32" fmla="*/ 584 w 261"/>
                <a:gd name="T33" fmla="*/ 422 h 119"/>
                <a:gd name="T34" fmla="*/ 453 w 261"/>
                <a:gd name="T35" fmla="*/ 311 h 119"/>
                <a:gd name="T36" fmla="*/ 36 w 261"/>
                <a:gd name="T37" fmla="*/ 452 h 119"/>
                <a:gd name="T38" fmla="*/ 0 w 261"/>
                <a:gd name="T39" fmla="*/ 182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119"/>
                <a:gd name="T62" fmla="*/ 261 w 26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119">
                  <a:moveTo>
                    <a:pt x="0" y="47"/>
                  </a:moveTo>
                  <a:lnTo>
                    <a:pt x="133" y="15"/>
                  </a:lnTo>
                  <a:lnTo>
                    <a:pt x="149" y="16"/>
                  </a:lnTo>
                  <a:lnTo>
                    <a:pt x="165" y="0"/>
                  </a:lnTo>
                  <a:lnTo>
                    <a:pt x="178" y="8"/>
                  </a:lnTo>
                  <a:lnTo>
                    <a:pt x="162" y="42"/>
                  </a:lnTo>
                  <a:lnTo>
                    <a:pt x="190" y="40"/>
                  </a:lnTo>
                  <a:lnTo>
                    <a:pt x="206" y="66"/>
                  </a:lnTo>
                  <a:lnTo>
                    <a:pt x="224" y="68"/>
                  </a:lnTo>
                  <a:lnTo>
                    <a:pt x="237" y="65"/>
                  </a:lnTo>
                  <a:lnTo>
                    <a:pt x="237" y="50"/>
                  </a:lnTo>
                  <a:lnTo>
                    <a:pt x="215" y="32"/>
                  </a:lnTo>
                  <a:lnTo>
                    <a:pt x="232" y="30"/>
                  </a:lnTo>
                  <a:lnTo>
                    <a:pt x="261" y="70"/>
                  </a:lnTo>
                  <a:lnTo>
                    <a:pt x="233" y="94"/>
                  </a:lnTo>
                  <a:lnTo>
                    <a:pt x="202" y="82"/>
                  </a:lnTo>
                  <a:lnTo>
                    <a:pt x="182" y="111"/>
                  </a:lnTo>
                  <a:lnTo>
                    <a:pt x="142" y="82"/>
                  </a:lnTo>
                  <a:lnTo>
                    <a:pt x="11" y="11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661" y="1344"/>
              <a:ext cx="155" cy="121"/>
            </a:xfrm>
            <a:custGeom>
              <a:avLst/>
              <a:gdLst>
                <a:gd name="T0" fmla="*/ 0 w 136"/>
                <a:gd name="T1" fmla="*/ 41 h 104"/>
                <a:gd name="T2" fmla="*/ 155 w 136"/>
                <a:gd name="T3" fmla="*/ 0 h 104"/>
                <a:gd name="T4" fmla="*/ 202 w 136"/>
                <a:gd name="T5" fmla="*/ 74 h 104"/>
                <a:gd name="T6" fmla="*/ 174 w 136"/>
                <a:gd name="T7" fmla="*/ 107 h 104"/>
                <a:gd name="T8" fmla="*/ 127 w 136"/>
                <a:gd name="T9" fmla="*/ 94 h 104"/>
                <a:gd name="T10" fmla="*/ 49 w 136"/>
                <a:gd name="T11" fmla="*/ 164 h 104"/>
                <a:gd name="T12" fmla="*/ 9 w 136"/>
                <a:gd name="T13" fmla="*/ 127 h 104"/>
                <a:gd name="T14" fmla="*/ 0 w 136"/>
                <a:gd name="T15" fmla="*/ 4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4"/>
                <a:gd name="T26" fmla="*/ 136 w 136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4">
                  <a:moveTo>
                    <a:pt x="0" y="26"/>
                  </a:moveTo>
                  <a:lnTo>
                    <a:pt x="104" y="0"/>
                  </a:lnTo>
                  <a:lnTo>
                    <a:pt x="136" y="47"/>
                  </a:lnTo>
                  <a:lnTo>
                    <a:pt x="118" y="68"/>
                  </a:lnTo>
                  <a:lnTo>
                    <a:pt x="85" y="60"/>
                  </a:lnTo>
                  <a:lnTo>
                    <a:pt x="33" y="104"/>
                  </a:lnTo>
                  <a:lnTo>
                    <a:pt x="6" y="8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4639" y="1454"/>
              <a:ext cx="153" cy="92"/>
            </a:xfrm>
            <a:custGeom>
              <a:avLst/>
              <a:gdLst>
                <a:gd name="T0" fmla="*/ 0 w 134"/>
                <a:gd name="T1" fmla="*/ 90 h 80"/>
                <a:gd name="T2" fmla="*/ 82 w 134"/>
                <a:gd name="T3" fmla="*/ 51 h 80"/>
                <a:gd name="T4" fmla="*/ 162 w 134"/>
                <a:gd name="T5" fmla="*/ 0 h 80"/>
                <a:gd name="T6" fmla="*/ 176 w 134"/>
                <a:gd name="T7" fmla="*/ 1 h 80"/>
                <a:gd name="T8" fmla="*/ 200 w 134"/>
                <a:gd name="T9" fmla="*/ 2 h 80"/>
                <a:gd name="T10" fmla="*/ 120 w 134"/>
                <a:gd name="T11" fmla="*/ 68 h 80"/>
                <a:gd name="T12" fmla="*/ 24 w 134"/>
                <a:gd name="T13" fmla="*/ 122 h 80"/>
                <a:gd name="T14" fmla="*/ 0 w 134"/>
                <a:gd name="T15" fmla="*/ 9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80"/>
                <a:gd name="T26" fmla="*/ 134 w 134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80">
                  <a:moveTo>
                    <a:pt x="0" y="59"/>
                  </a:moveTo>
                  <a:lnTo>
                    <a:pt x="55" y="33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34" y="2"/>
                  </a:lnTo>
                  <a:lnTo>
                    <a:pt x="81" y="44"/>
                  </a:lnTo>
                  <a:lnTo>
                    <a:pt x="16" y="8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4637" y="1012"/>
              <a:ext cx="164" cy="297"/>
            </a:xfrm>
            <a:custGeom>
              <a:avLst/>
              <a:gdLst>
                <a:gd name="T0" fmla="*/ 99 w 144"/>
                <a:gd name="T1" fmla="*/ 0 h 256"/>
                <a:gd name="T2" fmla="*/ 0 w 144"/>
                <a:gd name="T3" fmla="*/ 169 h 256"/>
                <a:gd name="T4" fmla="*/ 108 w 144"/>
                <a:gd name="T5" fmla="*/ 396 h 256"/>
                <a:gd name="T6" fmla="*/ 46 w 144"/>
                <a:gd name="T7" fmla="*/ 456 h 256"/>
                <a:gd name="T8" fmla="*/ 67 w 144"/>
                <a:gd name="T9" fmla="*/ 975 h 256"/>
                <a:gd name="T10" fmla="*/ 328 w 144"/>
                <a:gd name="T11" fmla="*/ 900 h 256"/>
                <a:gd name="T12" fmla="*/ 395 w 144"/>
                <a:gd name="T13" fmla="*/ 900 h 256"/>
                <a:gd name="T14" fmla="*/ 436 w 144"/>
                <a:gd name="T15" fmla="*/ 840 h 256"/>
                <a:gd name="T16" fmla="*/ 436 w 144"/>
                <a:gd name="T17" fmla="*/ 745 h 256"/>
                <a:gd name="T18" fmla="*/ 466 w 144"/>
                <a:gd name="T19" fmla="*/ 690 h 256"/>
                <a:gd name="T20" fmla="*/ 319 w 144"/>
                <a:gd name="T21" fmla="*/ 614 h 256"/>
                <a:gd name="T22" fmla="*/ 132 w 144"/>
                <a:gd name="T23" fmla="*/ 48 h 256"/>
                <a:gd name="T24" fmla="*/ 99 w 144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256"/>
                <a:gd name="T41" fmla="*/ 144 w 144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256">
                  <a:moveTo>
                    <a:pt x="31" y="0"/>
                  </a:moveTo>
                  <a:lnTo>
                    <a:pt x="0" y="45"/>
                  </a:lnTo>
                  <a:lnTo>
                    <a:pt x="33" y="104"/>
                  </a:lnTo>
                  <a:lnTo>
                    <a:pt x="14" y="120"/>
                  </a:lnTo>
                  <a:lnTo>
                    <a:pt x="21" y="256"/>
                  </a:lnTo>
                  <a:lnTo>
                    <a:pt x="102" y="236"/>
                  </a:lnTo>
                  <a:lnTo>
                    <a:pt x="123" y="236"/>
                  </a:lnTo>
                  <a:lnTo>
                    <a:pt x="135" y="221"/>
                  </a:lnTo>
                  <a:lnTo>
                    <a:pt x="135" y="196"/>
                  </a:lnTo>
                  <a:lnTo>
                    <a:pt x="144" y="181"/>
                  </a:lnTo>
                  <a:lnTo>
                    <a:pt x="99" y="161"/>
                  </a:lnTo>
                  <a:lnTo>
                    <a:pt x="4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732" y="1360"/>
              <a:ext cx="78" cy="66"/>
            </a:xfrm>
            <a:custGeom>
              <a:avLst/>
              <a:gdLst>
                <a:gd name="T0" fmla="*/ 0 w 69"/>
                <a:gd name="T1" fmla="*/ 39 h 57"/>
                <a:gd name="T2" fmla="*/ 87 w 69"/>
                <a:gd name="T3" fmla="*/ 0 h 57"/>
                <a:gd name="T4" fmla="*/ 208 w 69"/>
                <a:gd name="T5" fmla="*/ 108 h 57"/>
                <a:gd name="T6" fmla="*/ 184 w 69"/>
                <a:gd name="T7" fmla="*/ 139 h 57"/>
                <a:gd name="T8" fmla="*/ 124 w 69"/>
                <a:gd name="T9" fmla="*/ 139 h 57"/>
                <a:gd name="T10" fmla="*/ 97 w 69"/>
                <a:gd name="T11" fmla="*/ 213 h 57"/>
                <a:gd name="T12" fmla="*/ 0 w 69"/>
                <a:gd name="T13" fmla="*/ 3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7"/>
                <a:gd name="T23" fmla="*/ 69 w 6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7">
                  <a:moveTo>
                    <a:pt x="0" y="10"/>
                  </a:moveTo>
                  <a:lnTo>
                    <a:pt x="29" y="0"/>
                  </a:lnTo>
                  <a:lnTo>
                    <a:pt x="69" y="29"/>
                  </a:lnTo>
                  <a:lnTo>
                    <a:pt x="61" y="37"/>
                  </a:lnTo>
                  <a:lnTo>
                    <a:pt x="41" y="37"/>
                  </a:lnTo>
                  <a:lnTo>
                    <a:pt x="32" y="5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566" y="1860"/>
              <a:ext cx="42" cy="73"/>
            </a:xfrm>
            <a:custGeom>
              <a:avLst/>
              <a:gdLst>
                <a:gd name="T0" fmla="*/ 0 w 37"/>
                <a:gd name="T1" fmla="*/ 19 h 63"/>
                <a:gd name="T2" fmla="*/ 115 w 37"/>
                <a:gd name="T3" fmla="*/ 0 h 63"/>
                <a:gd name="T4" fmla="*/ 50 w 37"/>
                <a:gd name="T5" fmla="*/ 238 h 63"/>
                <a:gd name="T6" fmla="*/ 2 w 37"/>
                <a:gd name="T7" fmla="*/ 232 h 63"/>
                <a:gd name="T8" fmla="*/ 0 w 37"/>
                <a:gd name="T9" fmla="*/ 19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0" y="5"/>
                  </a:moveTo>
                  <a:lnTo>
                    <a:pt x="37" y="0"/>
                  </a:lnTo>
                  <a:lnTo>
                    <a:pt x="16" y="63"/>
                  </a:lnTo>
                  <a:lnTo>
                    <a:pt x="2" y="6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19200" y="3048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Attacks on Collective Bargaining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81800" cy="838200"/>
          </a:xfrm>
        </p:spPr>
        <p:txBody>
          <a:bodyPr/>
          <a:lstStyle/>
          <a:p>
            <a:pPr algn="ctr"/>
            <a:r>
              <a:rPr lang="en-US" sz="3600" dirty="0" smtClean="0"/>
              <a:t>AFT Endorsement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72000"/>
          </a:xfrm>
        </p:spPr>
        <p:txBody>
          <a:bodyPr/>
          <a:lstStyle/>
          <a:p>
            <a:r>
              <a:rPr lang="en-US" dirty="0" smtClean="0"/>
              <a:t>Surveyed AFT membership</a:t>
            </a:r>
          </a:p>
          <a:p>
            <a:r>
              <a:rPr lang="en-US" dirty="0" smtClean="0"/>
              <a:t>Talked directly with AFT members and leaders soliciting their opinions</a:t>
            </a:r>
          </a:p>
          <a:p>
            <a:r>
              <a:rPr lang="en-US" dirty="0" smtClean="0"/>
              <a:t>Reviewed candidate records and positions on our issues</a:t>
            </a:r>
          </a:p>
          <a:p>
            <a:r>
              <a:rPr lang="en-US" dirty="0" smtClean="0"/>
              <a:t>Created Elections Matter section on AFT Website with candidate information and issues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81800" cy="762000"/>
          </a:xfrm>
        </p:spPr>
        <p:txBody>
          <a:bodyPr/>
          <a:lstStyle/>
          <a:p>
            <a:pPr algn="ctr"/>
            <a:r>
              <a:rPr lang="en-US" sz="3600" dirty="0" smtClean="0"/>
              <a:t>AFT Obama Endorsement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53000"/>
          </a:xfrm>
        </p:spPr>
        <p:txBody>
          <a:bodyPr/>
          <a:lstStyle/>
          <a:p>
            <a:r>
              <a:rPr lang="en-US" dirty="0" smtClean="0"/>
              <a:t>Included information on candidates and issues in all AFT publications</a:t>
            </a:r>
          </a:p>
          <a:p>
            <a:r>
              <a:rPr lang="en-US" dirty="0" smtClean="0"/>
              <a:t>Ongoing dialogue with state/local leaders and members on challenges facing our members and the country</a:t>
            </a:r>
          </a:p>
          <a:p>
            <a:r>
              <a:rPr lang="en-US" dirty="0" smtClean="0"/>
              <a:t> Used the AFT E-activist network to solicit membership input on issues</a:t>
            </a:r>
          </a:p>
          <a:p>
            <a:pPr lvl="1"/>
            <a:r>
              <a:rPr lang="en-US" sz="2100" dirty="0" smtClean="0"/>
              <a:t>Budget super committee</a:t>
            </a:r>
          </a:p>
          <a:p>
            <a:pPr lvl="1"/>
            <a:r>
              <a:rPr lang="en-US" sz="2100" dirty="0" smtClean="0"/>
              <a:t>American Jobs Act</a:t>
            </a:r>
          </a:p>
          <a:p>
            <a:pPr lvl="1"/>
            <a:r>
              <a:rPr lang="en-US" sz="2100" dirty="0" smtClean="0"/>
              <a:t>Positions of the Republican presidential candidates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6553200" cy="2514600"/>
          </a:xfrm>
        </p:spPr>
        <p:txBody>
          <a:bodyPr/>
          <a:lstStyle/>
          <a:p>
            <a:r>
              <a:rPr lang="en-US" sz="4000" dirty="0" smtClean="0"/>
              <a:t>Political Landscape in New Jersey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2012 and Beyond…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0960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6096000" cy="609600"/>
          </a:xfrm>
        </p:spPr>
        <p:txBody>
          <a:bodyPr/>
          <a:lstStyle/>
          <a:p>
            <a:pPr algn="l"/>
            <a:r>
              <a:rPr lang="en-US" dirty="0" smtClean="0"/>
              <a:t>New Jersey 2012 Presidential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057400"/>
          <a:ext cx="4648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662"/>
                <a:gridCol w="871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President Obama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Romney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3048000"/>
          <a:ext cx="4648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726"/>
                <a:gridCol w="815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Pres.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Obama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Romney/Christie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762000"/>
            <a:ext cx="6096000" cy="1143000"/>
          </a:xfrm>
        </p:spPr>
        <p:txBody>
          <a:bodyPr/>
          <a:lstStyle/>
          <a:p>
            <a:pPr algn="l"/>
            <a:r>
              <a:rPr lang="en-US" sz="2400" b="1" dirty="0" smtClean="0"/>
              <a:t>Presidential Results in </a:t>
            </a:r>
          </a:p>
          <a:p>
            <a:pPr algn="l"/>
            <a:r>
              <a:rPr lang="en-US" sz="2400" b="1" dirty="0" smtClean="0"/>
              <a:t>New Jersey  2008, 2004, 2000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981200"/>
          <a:ext cx="5943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68"/>
                <a:gridCol w="2284812"/>
                <a:gridCol w="2674620"/>
              </a:tblGrid>
              <a:tr h="889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Obama 56.8%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McCain 42.1%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2004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Kerry 52.9%                                   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Bush 46.2%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9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Gore  56.1%                                    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Bush 40.3%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762000"/>
            <a:ext cx="6096000" cy="609600"/>
          </a:xfrm>
        </p:spPr>
        <p:txBody>
          <a:bodyPr/>
          <a:lstStyle/>
          <a:p>
            <a:pPr algn="l"/>
            <a:r>
              <a:rPr lang="en-US" sz="2400" b="1" dirty="0" smtClean="0"/>
              <a:t>New Jersey US Senate Race 2012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 descr="robertmenend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132347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Senator Robert Menendez (D)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65760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Senator Joe Kyrillos (R)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7432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260701700001_1456636012001_vs-1456627219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429000"/>
            <a:ext cx="1882691" cy="137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762000"/>
            <a:ext cx="6096000" cy="609600"/>
          </a:xfrm>
        </p:spPr>
        <p:txBody>
          <a:bodyPr/>
          <a:lstStyle/>
          <a:p>
            <a:pPr algn="l"/>
            <a:r>
              <a:rPr lang="en-US" sz="2400" b="1" dirty="0" smtClean="0"/>
              <a:t>New Jersey US Senate Polling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3" name="Picture 12" descr="133192795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2286000" cy="172169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19200" y="3276600"/>
          <a:ext cx="6858001" cy="218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907"/>
                <a:gridCol w="1275907"/>
                <a:gridCol w="1486786"/>
                <a:gridCol w="1219200"/>
                <a:gridCol w="1600201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Poll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Menendez (D)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Kyrillos (R)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Spread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Quinnipiac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4/3 - 4/9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Menendez +9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Fairleigh Dickinson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3/5 - 3/11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Menendez +10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SurveyUSA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2/24 - 2/26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Menendez +15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685800"/>
            <a:ext cx="6781800" cy="1143000"/>
          </a:xfrm>
        </p:spPr>
        <p:txBody>
          <a:bodyPr/>
          <a:lstStyle/>
          <a:p>
            <a:pPr algn="l"/>
            <a:r>
              <a:rPr lang="en-US" sz="2400" b="1" dirty="0" smtClean="0"/>
              <a:t>US Senate Results in New Jersey  2008, 2006, 2002, 2000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38400" y="2667000"/>
          <a:ext cx="32766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705"/>
                <a:gridCol w="1064895"/>
              </a:tblGrid>
              <a:tr h="406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Menendez (D)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53.3%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Kean Jr. (R)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44.3%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38400" y="1752600"/>
          <a:ext cx="32766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257"/>
                <a:gridCol w="1072343"/>
              </a:tblGrid>
              <a:tr h="406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Lautenberg (D)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55.5%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Kean Jr. (R)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42.5%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438400" y="4572000"/>
          <a:ext cx="32766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257"/>
                <a:gridCol w="1072343"/>
              </a:tblGrid>
              <a:tr h="406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Corzine (D)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50.1%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Franks (R)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47.1%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38400" y="3581400"/>
          <a:ext cx="32766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066800"/>
              </a:tblGrid>
              <a:tr h="406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Lautenberg (D)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53.8%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Forrester (R)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43.9%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2008</a:t>
            </a:r>
            <a:endParaRPr lang="en-US" sz="18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2006</a:t>
            </a:r>
            <a:endParaRPr lang="en-US" sz="18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2000</a:t>
            </a:r>
            <a:endParaRPr lang="en-US" sz="18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2002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3505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19200" y="533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Congressional Races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553200" cy="1219200"/>
          </a:xfrm>
        </p:spPr>
        <p:txBody>
          <a:bodyPr/>
          <a:lstStyle/>
          <a:p>
            <a:pPr algn="l"/>
            <a:r>
              <a:rPr lang="en-US" sz="4000" dirty="0" smtClean="0"/>
              <a:t>Congressional Races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48400" y="2133600"/>
            <a:ext cx="5562600" cy="533400"/>
          </a:xfrm>
        </p:spPr>
        <p:txBody>
          <a:bodyPr/>
          <a:lstStyle/>
          <a:p>
            <a:endParaRPr lang="en-US" sz="3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600200"/>
          <a:ext cx="731519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89"/>
                <a:gridCol w="2435711"/>
                <a:gridCol w="1524000"/>
                <a:gridCol w="2666999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Incumbent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%Vote in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Andrews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Lobiondo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Runyan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*Shelly Adler (D)</a:t>
                      </a:r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Garrett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Pallone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Sires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*New District– Pascrell won in 2010 with 62.7%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ctrTitle"/>
          </p:nvPr>
        </p:nvGrpSpPr>
        <p:grpSpPr bwMode="auto">
          <a:xfrm>
            <a:off x="685800" y="1371600"/>
            <a:ext cx="7772400" cy="4953000"/>
            <a:chOff x="336" y="768"/>
            <a:chExt cx="4644" cy="3032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3552"/>
              <a:ext cx="516" cy="248"/>
              <a:chOff x="1773" y="3112"/>
              <a:chExt cx="759" cy="585"/>
            </a:xfrm>
            <a:grpFill/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1773" y="3186"/>
                <a:ext cx="58" cy="84"/>
              </a:xfrm>
              <a:custGeom>
                <a:avLst/>
                <a:gdLst>
                  <a:gd name="T0" fmla="*/ 0 w 58"/>
                  <a:gd name="T1" fmla="*/ 84 h 84"/>
                  <a:gd name="T2" fmla="*/ 0 w 58"/>
                  <a:gd name="T3" fmla="*/ 59 h 84"/>
                  <a:gd name="T4" fmla="*/ 33 w 58"/>
                  <a:gd name="T5" fmla="*/ 0 h 84"/>
                  <a:gd name="T6" fmla="*/ 58 w 58"/>
                  <a:gd name="T7" fmla="*/ 17 h 84"/>
                  <a:gd name="T8" fmla="*/ 30 w 58"/>
                  <a:gd name="T9" fmla="*/ 84 h 84"/>
                  <a:gd name="T10" fmla="*/ 0 w 5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84"/>
                  <a:gd name="T20" fmla="*/ 58 w 5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84">
                    <a:moveTo>
                      <a:pt x="0" y="84"/>
                    </a:moveTo>
                    <a:lnTo>
                      <a:pt x="0" y="59"/>
                    </a:lnTo>
                    <a:lnTo>
                      <a:pt x="33" y="0"/>
                    </a:lnTo>
                    <a:lnTo>
                      <a:pt x="58" y="17"/>
                    </a:lnTo>
                    <a:lnTo>
                      <a:pt x="3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1856" y="3112"/>
                <a:ext cx="109" cy="107"/>
              </a:xfrm>
              <a:custGeom>
                <a:avLst/>
                <a:gdLst>
                  <a:gd name="T0" fmla="*/ 23 w 109"/>
                  <a:gd name="T1" fmla="*/ 12 h 107"/>
                  <a:gd name="T2" fmla="*/ 0 w 109"/>
                  <a:gd name="T3" fmla="*/ 63 h 107"/>
                  <a:gd name="T4" fmla="*/ 42 w 109"/>
                  <a:gd name="T5" fmla="*/ 97 h 107"/>
                  <a:gd name="T6" fmla="*/ 91 w 109"/>
                  <a:gd name="T7" fmla="*/ 107 h 107"/>
                  <a:gd name="T8" fmla="*/ 109 w 109"/>
                  <a:gd name="T9" fmla="*/ 64 h 107"/>
                  <a:gd name="T10" fmla="*/ 97 w 109"/>
                  <a:gd name="T11" fmla="*/ 0 h 107"/>
                  <a:gd name="T12" fmla="*/ 23 w 109"/>
                  <a:gd name="T13" fmla="*/ 1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7"/>
                  <a:gd name="T23" fmla="*/ 109 w 109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7">
                    <a:moveTo>
                      <a:pt x="23" y="12"/>
                    </a:moveTo>
                    <a:lnTo>
                      <a:pt x="0" y="63"/>
                    </a:lnTo>
                    <a:lnTo>
                      <a:pt x="42" y="97"/>
                    </a:lnTo>
                    <a:lnTo>
                      <a:pt x="91" y="107"/>
                    </a:lnTo>
                    <a:lnTo>
                      <a:pt x="109" y="64"/>
                    </a:lnTo>
                    <a:lnTo>
                      <a:pt x="9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1958" y="3186"/>
                <a:ext cx="162" cy="119"/>
              </a:xfrm>
              <a:custGeom>
                <a:avLst/>
                <a:gdLst>
                  <a:gd name="T0" fmla="*/ 0 w 162"/>
                  <a:gd name="T1" fmla="*/ 42 h 119"/>
                  <a:gd name="T2" fmla="*/ 111 w 162"/>
                  <a:gd name="T3" fmla="*/ 0 h 119"/>
                  <a:gd name="T4" fmla="*/ 132 w 162"/>
                  <a:gd name="T5" fmla="*/ 51 h 119"/>
                  <a:gd name="T6" fmla="*/ 153 w 162"/>
                  <a:gd name="T7" fmla="*/ 63 h 119"/>
                  <a:gd name="T8" fmla="*/ 162 w 162"/>
                  <a:gd name="T9" fmla="*/ 105 h 119"/>
                  <a:gd name="T10" fmla="*/ 107 w 162"/>
                  <a:gd name="T11" fmla="*/ 112 h 119"/>
                  <a:gd name="T12" fmla="*/ 68 w 162"/>
                  <a:gd name="T13" fmla="*/ 119 h 119"/>
                  <a:gd name="T14" fmla="*/ 0 w 162"/>
                  <a:gd name="T15" fmla="*/ 4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119"/>
                  <a:gd name="T26" fmla="*/ 162 w 162"/>
                  <a:gd name="T27" fmla="*/ 119 h 1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119">
                    <a:moveTo>
                      <a:pt x="0" y="42"/>
                    </a:moveTo>
                    <a:lnTo>
                      <a:pt x="111" y="0"/>
                    </a:lnTo>
                    <a:lnTo>
                      <a:pt x="132" y="51"/>
                    </a:lnTo>
                    <a:lnTo>
                      <a:pt x="153" y="63"/>
                    </a:lnTo>
                    <a:lnTo>
                      <a:pt x="162" y="105"/>
                    </a:lnTo>
                    <a:lnTo>
                      <a:pt x="107" y="112"/>
                    </a:lnTo>
                    <a:lnTo>
                      <a:pt x="68" y="11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2126" y="3277"/>
                <a:ext cx="129" cy="63"/>
              </a:xfrm>
              <a:custGeom>
                <a:avLst/>
                <a:gdLst>
                  <a:gd name="T0" fmla="*/ 19 w 129"/>
                  <a:gd name="T1" fmla="*/ 2 h 63"/>
                  <a:gd name="T2" fmla="*/ 0 w 129"/>
                  <a:gd name="T3" fmla="*/ 59 h 63"/>
                  <a:gd name="T4" fmla="*/ 34 w 129"/>
                  <a:gd name="T5" fmla="*/ 63 h 63"/>
                  <a:gd name="T6" fmla="*/ 55 w 129"/>
                  <a:gd name="T7" fmla="*/ 50 h 63"/>
                  <a:gd name="T8" fmla="*/ 94 w 129"/>
                  <a:gd name="T9" fmla="*/ 51 h 63"/>
                  <a:gd name="T10" fmla="*/ 129 w 129"/>
                  <a:gd name="T11" fmla="*/ 26 h 63"/>
                  <a:gd name="T12" fmla="*/ 106 w 129"/>
                  <a:gd name="T13" fmla="*/ 17 h 63"/>
                  <a:gd name="T14" fmla="*/ 89 w 129"/>
                  <a:gd name="T15" fmla="*/ 0 h 63"/>
                  <a:gd name="T16" fmla="*/ 19 w 129"/>
                  <a:gd name="T17" fmla="*/ 2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63"/>
                  <a:gd name="T29" fmla="*/ 129 w 129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63">
                    <a:moveTo>
                      <a:pt x="19" y="2"/>
                    </a:moveTo>
                    <a:lnTo>
                      <a:pt x="0" y="59"/>
                    </a:lnTo>
                    <a:lnTo>
                      <a:pt x="34" y="63"/>
                    </a:lnTo>
                    <a:lnTo>
                      <a:pt x="55" y="50"/>
                    </a:lnTo>
                    <a:lnTo>
                      <a:pt x="94" y="51"/>
                    </a:lnTo>
                    <a:lnTo>
                      <a:pt x="129" y="26"/>
                    </a:lnTo>
                    <a:lnTo>
                      <a:pt x="106" y="17"/>
                    </a:lnTo>
                    <a:lnTo>
                      <a:pt x="89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164" y="3366"/>
                <a:ext cx="52" cy="46"/>
              </a:xfrm>
              <a:custGeom>
                <a:avLst/>
                <a:gdLst>
                  <a:gd name="T0" fmla="*/ 46 w 52"/>
                  <a:gd name="T1" fmla="*/ 0 h 46"/>
                  <a:gd name="T2" fmla="*/ 0 w 52"/>
                  <a:gd name="T3" fmla="*/ 4 h 46"/>
                  <a:gd name="T4" fmla="*/ 8 w 52"/>
                  <a:gd name="T5" fmla="*/ 46 h 46"/>
                  <a:gd name="T6" fmla="*/ 52 w 52"/>
                  <a:gd name="T7" fmla="*/ 36 h 46"/>
                  <a:gd name="T8" fmla="*/ 46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46" y="0"/>
                    </a:moveTo>
                    <a:lnTo>
                      <a:pt x="0" y="4"/>
                    </a:lnTo>
                    <a:lnTo>
                      <a:pt x="8" y="46"/>
                    </a:lnTo>
                    <a:lnTo>
                      <a:pt x="52" y="3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222" y="3416"/>
                <a:ext cx="35" cy="45"/>
              </a:xfrm>
              <a:custGeom>
                <a:avLst/>
                <a:gdLst>
                  <a:gd name="T0" fmla="*/ 0 w 35"/>
                  <a:gd name="T1" fmla="*/ 17 h 45"/>
                  <a:gd name="T2" fmla="*/ 35 w 35"/>
                  <a:gd name="T3" fmla="*/ 0 h 45"/>
                  <a:gd name="T4" fmla="*/ 35 w 35"/>
                  <a:gd name="T5" fmla="*/ 40 h 45"/>
                  <a:gd name="T6" fmla="*/ 12 w 35"/>
                  <a:gd name="T7" fmla="*/ 45 h 45"/>
                  <a:gd name="T8" fmla="*/ 0 w 35"/>
                  <a:gd name="T9" fmla="*/ 1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17"/>
                    </a:moveTo>
                    <a:lnTo>
                      <a:pt x="35" y="0"/>
                    </a:lnTo>
                    <a:lnTo>
                      <a:pt x="35" y="40"/>
                    </a:lnTo>
                    <a:lnTo>
                      <a:pt x="12" y="4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2313" y="3437"/>
                <a:ext cx="219" cy="260"/>
              </a:xfrm>
              <a:custGeom>
                <a:avLst/>
                <a:gdLst>
                  <a:gd name="T0" fmla="*/ 36 w 219"/>
                  <a:gd name="T1" fmla="*/ 0 h 260"/>
                  <a:gd name="T2" fmla="*/ 0 w 219"/>
                  <a:gd name="T3" fmla="*/ 99 h 260"/>
                  <a:gd name="T4" fmla="*/ 26 w 219"/>
                  <a:gd name="T5" fmla="*/ 148 h 260"/>
                  <a:gd name="T6" fmla="*/ 26 w 219"/>
                  <a:gd name="T7" fmla="*/ 236 h 260"/>
                  <a:gd name="T8" fmla="*/ 79 w 219"/>
                  <a:gd name="T9" fmla="*/ 260 h 260"/>
                  <a:gd name="T10" fmla="*/ 102 w 219"/>
                  <a:gd name="T11" fmla="*/ 208 h 260"/>
                  <a:gd name="T12" fmla="*/ 169 w 219"/>
                  <a:gd name="T13" fmla="*/ 196 h 260"/>
                  <a:gd name="T14" fmla="*/ 219 w 219"/>
                  <a:gd name="T15" fmla="*/ 140 h 260"/>
                  <a:gd name="T16" fmla="*/ 167 w 219"/>
                  <a:gd name="T17" fmla="*/ 51 h 260"/>
                  <a:gd name="T18" fmla="*/ 36 w 219"/>
                  <a:gd name="T19" fmla="*/ 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260"/>
                  <a:gd name="T32" fmla="*/ 219 w 219"/>
                  <a:gd name="T33" fmla="*/ 260 h 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260">
                    <a:moveTo>
                      <a:pt x="36" y="0"/>
                    </a:moveTo>
                    <a:lnTo>
                      <a:pt x="0" y="99"/>
                    </a:lnTo>
                    <a:lnTo>
                      <a:pt x="26" y="148"/>
                    </a:lnTo>
                    <a:lnTo>
                      <a:pt x="26" y="236"/>
                    </a:lnTo>
                    <a:lnTo>
                      <a:pt x="79" y="260"/>
                    </a:lnTo>
                    <a:lnTo>
                      <a:pt x="102" y="208"/>
                    </a:lnTo>
                    <a:lnTo>
                      <a:pt x="169" y="196"/>
                    </a:lnTo>
                    <a:lnTo>
                      <a:pt x="219" y="140"/>
                    </a:lnTo>
                    <a:lnTo>
                      <a:pt x="167" y="5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658" y="3638"/>
              <a:ext cx="82" cy="43"/>
            </a:xfrm>
            <a:custGeom>
              <a:avLst/>
              <a:gdLst>
                <a:gd name="T0" fmla="*/ 1 w 121"/>
                <a:gd name="T1" fmla="*/ 0 h 101"/>
                <a:gd name="T2" fmla="*/ 0 w 121"/>
                <a:gd name="T3" fmla="*/ 0 h 101"/>
                <a:gd name="T4" fmla="*/ 1 w 121"/>
                <a:gd name="T5" fmla="*/ 0 h 101"/>
                <a:gd name="T6" fmla="*/ 1 w 121"/>
                <a:gd name="T7" fmla="*/ 0 h 101"/>
                <a:gd name="T8" fmla="*/ 1 w 121"/>
                <a:gd name="T9" fmla="*/ 0 h 101"/>
                <a:gd name="T10" fmla="*/ 3 w 121"/>
                <a:gd name="T11" fmla="*/ 0 h 101"/>
                <a:gd name="T12" fmla="*/ 3 w 121"/>
                <a:gd name="T13" fmla="*/ 0 h 101"/>
                <a:gd name="T14" fmla="*/ 2 w 121"/>
                <a:gd name="T15" fmla="*/ 0 h 101"/>
                <a:gd name="T16" fmla="*/ 1 w 121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01"/>
                <a:gd name="T29" fmla="*/ 121 w 12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01">
                  <a:moveTo>
                    <a:pt x="25" y="0"/>
                  </a:moveTo>
                  <a:lnTo>
                    <a:pt x="0" y="30"/>
                  </a:lnTo>
                  <a:lnTo>
                    <a:pt x="10" y="54"/>
                  </a:lnTo>
                  <a:lnTo>
                    <a:pt x="33" y="62"/>
                  </a:lnTo>
                  <a:lnTo>
                    <a:pt x="57" y="101"/>
                  </a:lnTo>
                  <a:lnTo>
                    <a:pt x="120" y="86"/>
                  </a:lnTo>
                  <a:lnTo>
                    <a:pt x="121" y="43"/>
                  </a:lnTo>
                  <a:lnTo>
                    <a:pt x="75" y="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36" y="2592"/>
              <a:ext cx="663" cy="862"/>
            </a:xfrm>
            <a:custGeom>
              <a:avLst/>
              <a:gdLst>
                <a:gd name="T0" fmla="*/ 0 w 1388"/>
                <a:gd name="T1" fmla="*/ 3 h 1355"/>
                <a:gd name="T2" fmla="*/ 0 w 1388"/>
                <a:gd name="T3" fmla="*/ 0 h 1355"/>
                <a:gd name="T4" fmla="*/ 1 w 1388"/>
                <a:gd name="T5" fmla="*/ 1 h 1355"/>
                <a:gd name="T6" fmla="*/ 1 w 1388"/>
                <a:gd name="T7" fmla="*/ 2 h 1355"/>
                <a:gd name="T8" fmla="*/ 1 w 1388"/>
                <a:gd name="T9" fmla="*/ 2 h 1355"/>
                <a:gd name="T10" fmla="*/ 1 w 1388"/>
                <a:gd name="T11" fmla="*/ 14 h 1355"/>
                <a:gd name="T12" fmla="*/ 1 w 1388"/>
                <a:gd name="T13" fmla="*/ 14 h 1355"/>
                <a:gd name="T14" fmla="*/ 1 w 1388"/>
                <a:gd name="T15" fmla="*/ 15 h 1355"/>
                <a:gd name="T16" fmla="*/ 1 w 1388"/>
                <a:gd name="T17" fmla="*/ 15 h 1355"/>
                <a:gd name="T18" fmla="*/ 1 w 1388"/>
                <a:gd name="T19" fmla="*/ 18 h 1355"/>
                <a:gd name="T20" fmla="*/ 2 w 1388"/>
                <a:gd name="T21" fmla="*/ 20 h 1355"/>
                <a:gd name="T22" fmla="*/ 2 w 1388"/>
                <a:gd name="T23" fmla="*/ 20 h 1355"/>
                <a:gd name="T24" fmla="*/ 1 w 1388"/>
                <a:gd name="T25" fmla="*/ 21 h 1355"/>
                <a:gd name="T26" fmla="*/ 1 w 1388"/>
                <a:gd name="T27" fmla="*/ 17 h 1355"/>
                <a:gd name="T28" fmla="*/ 1 w 1388"/>
                <a:gd name="T29" fmla="*/ 13 h 1355"/>
                <a:gd name="T30" fmla="*/ 1 w 1388"/>
                <a:gd name="T31" fmla="*/ 15 h 1355"/>
                <a:gd name="T32" fmla="*/ 1 w 1388"/>
                <a:gd name="T33" fmla="*/ 16 h 1355"/>
                <a:gd name="T34" fmla="*/ 1 w 1388"/>
                <a:gd name="T35" fmla="*/ 15 h 1355"/>
                <a:gd name="T36" fmla="*/ 0 w 1388"/>
                <a:gd name="T37" fmla="*/ 15 h 1355"/>
                <a:gd name="T38" fmla="*/ 0 w 1388"/>
                <a:gd name="T39" fmla="*/ 18 h 1355"/>
                <a:gd name="T40" fmla="*/ 0 w 1388"/>
                <a:gd name="T41" fmla="*/ 22 h 1355"/>
                <a:gd name="T42" fmla="*/ 0 w 1388"/>
                <a:gd name="T43" fmla="*/ 23 h 1355"/>
                <a:gd name="T44" fmla="*/ 0 w 1388"/>
                <a:gd name="T45" fmla="*/ 23 h 1355"/>
                <a:gd name="T46" fmla="*/ 0 w 1388"/>
                <a:gd name="T47" fmla="*/ 20 h 1355"/>
                <a:gd name="T48" fmla="*/ 0 w 1388"/>
                <a:gd name="T49" fmla="*/ 20 h 1355"/>
                <a:gd name="T50" fmla="*/ 0 w 1388"/>
                <a:gd name="T51" fmla="*/ 18 h 1355"/>
                <a:gd name="T52" fmla="*/ 0 w 1388"/>
                <a:gd name="T53" fmla="*/ 18 h 1355"/>
                <a:gd name="T54" fmla="*/ 0 w 1388"/>
                <a:gd name="T55" fmla="*/ 17 h 1355"/>
                <a:gd name="T56" fmla="*/ 0 w 1388"/>
                <a:gd name="T57" fmla="*/ 16 h 1355"/>
                <a:gd name="T58" fmla="*/ 0 w 1388"/>
                <a:gd name="T59" fmla="*/ 16 h 1355"/>
                <a:gd name="T60" fmla="*/ 0 w 1388"/>
                <a:gd name="T61" fmla="*/ 13 h 1355"/>
                <a:gd name="T62" fmla="*/ 0 w 1388"/>
                <a:gd name="T63" fmla="*/ 11 h 1355"/>
                <a:gd name="T64" fmla="*/ 0 w 1388"/>
                <a:gd name="T65" fmla="*/ 10 h 1355"/>
                <a:gd name="T66" fmla="*/ 0 w 1388"/>
                <a:gd name="T67" fmla="*/ 8 h 1355"/>
                <a:gd name="T68" fmla="*/ 0 w 1388"/>
                <a:gd name="T69" fmla="*/ 9 h 1355"/>
                <a:gd name="T70" fmla="*/ 0 w 1388"/>
                <a:gd name="T71" fmla="*/ 7 h 1355"/>
                <a:gd name="T72" fmla="*/ 0 w 1388"/>
                <a:gd name="T73" fmla="*/ 6 h 1355"/>
                <a:gd name="T74" fmla="*/ 0 w 1388"/>
                <a:gd name="T75" fmla="*/ 7 h 1355"/>
                <a:gd name="T76" fmla="*/ 0 w 1388"/>
                <a:gd name="T77" fmla="*/ 6 h 1355"/>
                <a:gd name="T78" fmla="*/ 0 w 1388"/>
                <a:gd name="T79" fmla="*/ 4 h 1355"/>
                <a:gd name="T80" fmla="*/ 0 w 1388"/>
                <a:gd name="T81" fmla="*/ 4 h 1355"/>
                <a:gd name="T82" fmla="*/ 0 w 1388"/>
                <a:gd name="T83" fmla="*/ 3 h 13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8"/>
                <a:gd name="T127" fmla="*/ 0 h 1355"/>
                <a:gd name="T128" fmla="*/ 1388 w 1388"/>
                <a:gd name="T129" fmla="*/ 1355 h 13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8" h="1355">
                  <a:moveTo>
                    <a:pt x="221" y="201"/>
                  </a:moveTo>
                  <a:lnTo>
                    <a:pt x="501" y="0"/>
                  </a:lnTo>
                  <a:lnTo>
                    <a:pt x="634" y="36"/>
                  </a:lnTo>
                  <a:lnTo>
                    <a:pt x="698" y="100"/>
                  </a:lnTo>
                  <a:lnTo>
                    <a:pt x="960" y="125"/>
                  </a:lnTo>
                  <a:lnTo>
                    <a:pt x="968" y="795"/>
                  </a:lnTo>
                  <a:lnTo>
                    <a:pt x="1054" y="815"/>
                  </a:lnTo>
                  <a:lnTo>
                    <a:pt x="1093" y="895"/>
                  </a:lnTo>
                  <a:lnTo>
                    <a:pt x="1154" y="868"/>
                  </a:lnTo>
                  <a:lnTo>
                    <a:pt x="1280" y="1049"/>
                  </a:lnTo>
                  <a:lnTo>
                    <a:pt x="1388" y="1134"/>
                  </a:lnTo>
                  <a:lnTo>
                    <a:pt x="1384" y="1206"/>
                  </a:lnTo>
                  <a:lnTo>
                    <a:pt x="1247" y="1215"/>
                  </a:lnTo>
                  <a:lnTo>
                    <a:pt x="1187" y="993"/>
                  </a:lnTo>
                  <a:lnTo>
                    <a:pt x="755" y="774"/>
                  </a:lnTo>
                  <a:lnTo>
                    <a:pt x="767" y="843"/>
                  </a:lnTo>
                  <a:lnTo>
                    <a:pt x="669" y="932"/>
                  </a:lnTo>
                  <a:lnTo>
                    <a:pt x="653" y="899"/>
                  </a:lnTo>
                  <a:lnTo>
                    <a:pt x="626" y="899"/>
                  </a:lnTo>
                  <a:lnTo>
                    <a:pt x="548" y="1085"/>
                  </a:lnTo>
                  <a:lnTo>
                    <a:pt x="307" y="1268"/>
                  </a:lnTo>
                  <a:lnTo>
                    <a:pt x="69" y="1355"/>
                  </a:lnTo>
                  <a:lnTo>
                    <a:pt x="0" y="1343"/>
                  </a:lnTo>
                  <a:lnTo>
                    <a:pt x="274" y="1186"/>
                  </a:lnTo>
                  <a:lnTo>
                    <a:pt x="307" y="1186"/>
                  </a:lnTo>
                  <a:lnTo>
                    <a:pt x="407" y="1065"/>
                  </a:lnTo>
                  <a:lnTo>
                    <a:pt x="452" y="1061"/>
                  </a:lnTo>
                  <a:lnTo>
                    <a:pt x="520" y="969"/>
                  </a:lnTo>
                  <a:lnTo>
                    <a:pt x="497" y="928"/>
                  </a:lnTo>
                  <a:lnTo>
                    <a:pt x="350" y="948"/>
                  </a:lnTo>
                  <a:lnTo>
                    <a:pt x="250" y="718"/>
                  </a:lnTo>
                  <a:lnTo>
                    <a:pt x="307" y="614"/>
                  </a:lnTo>
                  <a:lnTo>
                    <a:pt x="399" y="577"/>
                  </a:lnTo>
                  <a:lnTo>
                    <a:pt x="366" y="485"/>
                  </a:lnTo>
                  <a:lnTo>
                    <a:pt x="270" y="528"/>
                  </a:lnTo>
                  <a:lnTo>
                    <a:pt x="198" y="395"/>
                  </a:lnTo>
                  <a:lnTo>
                    <a:pt x="278" y="363"/>
                  </a:lnTo>
                  <a:lnTo>
                    <a:pt x="350" y="399"/>
                  </a:lnTo>
                  <a:lnTo>
                    <a:pt x="383" y="379"/>
                  </a:lnTo>
                  <a:lnTo>
                    <a:pt x="323" y="266"/>
                  </a:lnTo>
                  <a:lnTo>
                    <a:pt x="217" y="258"/>
                  </a:lnTo>
                  <a:lnTo>
                    <a:pt x="221" y="201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656" y="776"/>
              <a:ext cx="324" cy="432"/>
            </a:xfrm>
            <a:custGeom>
              <a:avLst/>
              <a:gdLst>
                <a:gd name="T0" fmla="*/ 270 w 276"/>
                <a:gd name="T1" fmla="*/ 13 h 423"/>
                <a:gd name="T2" fmla="*/ 101 w 276"/>
                <a:gd name="T3" fmla="*/ 109 h 423"/>
                <a:gd name="T4" fmla="*/ 181 w 276"/>
                <a:gd name="T5" fmla="*/ 147 h 423"/>
                <a:gd name="T6" fmla="*/ 101 w 276"/>
                <a:gd name="T7" fmla="*/ 187 h 423"/>
                <a:gd name="T8" fmla="*/ 146 w 276"/>
                <a:gd name="T9" fmla="*/ 203 h 423"/>
                <a:gd name="T10" fmla="*/ 119 w 276"/>
                <a:gd name="T11" fmla="*/ 230 h 423"/>
                <a:gd name="T12" fmla="*/ 119 w 276"/>
                <a:gd name="T13" fmla="*/ 278 h 423"/>
                <a:gd name="T14" fmla="*/ 0 w 276"/>
                <a:gd name="T15" fmla="*/ 296 h 423"/>
                <a:gd name="T16" fmla="*/ 42 w 276"/>
                <a:gd name="T17" fmla="*/ 310 h 423"/>
                <a:gd name="T18" fmla="*/ 286 w 276"/>
                <a:gd name="T19" fmla="*/ 489 h 423"/>
                <a:gd name="T20" fmla="*/ 482 w 276"/>
                <a:gd name="T21" fmla="*/ 511 h 423"/>
                <a:gd name="T22" fmla="*/ 473 w 276"/>
                <a:gd name="T23" fmla="*/ 474 h 423"/>
                <a:gd name="T24" fmla="*/ 566 w 276"/>
                <a:gd name="T25" fmla="*/ 446 h 423"/>
                <a:gd name="T26" fmla="*/ 533 w 276"/>
                <a:gd name="T27" fmla="*/ 415 h 423"/>
                <a:gd name="T28" fmla="*/ 774 w 276"/>
                <a:gd name="T29" fmla="*/ 379 h 423"/>
                <a:gd name="T30" fmla="*/ 783 w 276"/>
                <a:gd name="T31" fmla="*/ 329 h 423"/>
                <a:gd name="T32" fmla="*/ 924 w 276"/>
                <a:gd name="T33" fmla="*/ 327 h 423"/>
                <a:gd name="T34" fmla="*/ 1039 w 276"/>
                <a:gd name="T35" fmla="*/ 287 h 423"/>
                <a:gd name="T36" fmla="*/ 1168 w 276"/>
                <a:gd name="T37" fmla="*/ 262 h 423"/>
                <a:gd name="T38" fmla="*/ 1168 w 276"/>
                <a:gd name="T39" fmla="*/ 230 h 423"/>
                <a:gd name="T40" fmla="*/ 990 w 276"/>
                <a:gd name="T41" fmla="*/ 220 h 423"/>
                <a:gd name="T42" fmla="*/ 951 w 276"/>
                <a:gd name="T43" fmla="*/ 186 h 423"/>
                <a:gd name="T44" fmla="*/ 765 w 276"/>
                <a:gd name="T45" fmla="*/ 181 h 423"/>
                <a:gd name="T46" fmla="*/ 617 w 276"/>
                <a:gd name="T47" fmla="*/ 34 h 423"/>
                <a:gd name="T48" fmla="*/ 553 w 276"/>
                <a:gd name="T49" fmla="*/ 0 h 423"/>
                <a:gd name="T50" fmla="*/ 371 w 276"/>
                <a:gd name="T51" fmla="*/ 10 h 423"/>
                <a:gd name="T52" fmla="*/ 335 w 276"/>
                <a:gd name="T53" fmla="*/ 22 h 423"/>
                <a:gd name="T54" fmla="*/ 270 w 276"/>
                <a:gd name="T55" fmla="*/ 13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6"/>
                <a:gd name="T85" fmla="*/ 0 h 423"/>
                <a:gd name="T86" fmla="*/ 276 w 276"/>
                <a:gd name="T87" fmla="*/ 423 h 4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6" h="423">
                  <a:moveTo>
                    <a:pt x="64" y="13"/>
                  </a:moveTo>
                  <a:lnTo>
                    <a:pt x="23" y="91"/>
                  </a:lnTo>
                  <a:lnTo>
                    <a:pt x="43" y="120"/>
                  </a:lnTo>
                  <a:lnTo>
                    <a:pt x="23" y="155"/>
                  </a:lnTo>
                  <a:lnTo>
                    <a:pt x="35" y="167"/>
                  </a:lnTo>
                  <a:lnTo>
                    <a:pt x="27" y="191"/>
                  </a:lnTo>
                  <a:lnTo>
                    <a:pt x="27" y="230"/>
                  </a:lnTo>
                  <a:lnTo>
                    <a:pt x="0" y="245"/>
                  </a:lnTo>
                  <a:lnTo>
                    <a:pt x="10" y="257"/>
                  </a:lnTo>
                  <a:lnTo>
                    <a:pt x="68" y="404"/>
                  </a:lnTo>
                  <a:lnTo>
                    <a:pt x="114" y="423"/>
                  </a:lnTo>
                  <a:lnTo>
                    <a:pt x="112" y="392"/>
                  </a:lnTo>
                  <a:lnTo>
                    <a:pt x="134" y="369"/>
                  </a:lnTo>
                  <a:lnTo>
                    <a:pt x="126" y="344"/>
                  </a:lnTo>
                  <a:lnTo>
                    <a:pt x="183" y="313"/>
                  </a:lnTo>
                  <a:lnTo>
                    <a:pt x="185" y="272"/>
                  </a:lnTo>
                  <a:lnTo>
                    <a:pt x="218" y="270"/>
                  </a:lnTo>
                  <a:lnTo>
                    <a:pt x="245" y="238"/>
                  </a:lnTo>
                  <a:lnTo>
                    <a:pt x="276" y="217"/>
                  </a:lnTo>
                  <a:lnTo>
                    <a:pt x="276" y="191"/>
                  </a:lnTo>
                  <a:lnTo>
                    <a:pt x="233" y="183"/>
                  </a:lnTo>
                  <a:lnTo>
                    <a:pt x="225" y="154"/>
                  </a:lnTo>
                  <a:lnTo>
                    <a:pt x="181" y="150"/>
                  </a:lnTo>
                  <a:lnTo>
                    <a:pt x="146" y="25"/>
                  </a:lnTo>
                  <a:lnTo>
                    <a:pt x="130" y="0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64" y="1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204" y="1699"/>
              <a:ext cx="404" cy="169"/>
            </a:xfrm>
            <a:custGeom>
              <a:avLst/>
              <a:gdLst>
                <a:gd name="T0" fmla="*/ 0 w 355"/>
                <a:gd name="T1" fmla="*/ 186 h 146"/>
                <a:gd name="T2" fmla="*/ 843 w 355"/>
                <a:gd name="T3" fmla="*/ 0 h 146"/>
                <a:gd name="T4" fmla="*/ 986 w 355"/>
                <a:gd name="T5" fmla="*/ 373 h 146"/>
                <a:gd name="T6" fmla="*/ 1133 w 355"/>
                <a:gd name="T7" fmla="*/ 332 h 146"/>
                <a:gd name="T8" fmla="*/ 1135 w 355"/>
                <a:gd name="T9" fmla="*/ 516 h 146"/>
                <a:gd name="T10" fmla="*/ 1021 w 355"/>
                <a:gd name="T11" fmla="*/ 545 h 146"/>
                <a:gd name="T12" fmla="*/ 912 w 355"/>
                <a:gd name="T13" fmla="*/ 424 h 146"/>
                <a:gd name="T14" fmla="*/ 843 w 355"/>
                <a:gd name="T15" fmla="*/ 273 h 146"/>
                <a:gd name="T16" fmla="*/ 834 w 355"/>
                <a:gd name="T17" fmla="*/ 67 h 146"/>
                <a:gd name="T18" fmla="*/ 782 w 355"/>
                <a:gd name="T19" fmla="*/ 170 h 146"/>
                <a:gd name="T20" fmla="*/ 841 w 355"/>
                <a:gd name="T21" fmla="*/ 478 h 146"/>
                <a:gd name="T22" fmla="*/ 594 w 355"/>
                <a:gd name="T23" fmla="*/ 526 h 146"/>
                <a:gd name="T24" fmla="*/ 585 w 355"/>
                <a:gd name="T25" fmla="*/ 301 h 146"/>
                <a:gd name="T26" fmla="*/ 430 w 355"/>
                <a:gd name="T27" fmla="*/ 204 h 146"/>
                <a:gd name="T28" fmla="*/ 302 w 355"/>
                <a:gd name="T29" fmla="*/ 176 h 146"/>
                <a:gd name="T30" fmla="*/ 32 w 355"/>
                <a:gd name="T31" fmla="*/ 332 h 146"/>
                <a:gd name="T32" fmla="*/ 0 w 355"/>
                <a:gd name="T33" fmla="*/ 186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5"/>
                <a:gd name="T52" fmla="*/ 0 h 146"/>
                <a:gd name="T53" fmla="*/ 355 w 35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5" h="146">
                  <a:moveTo>
                    <a:pt x="0" y="50"/>
                  </a:moveTo>
                  <a:lnTo>
                    <a:pt x="264" y="0"/>
                  </a:lnTo>
                  <a:lnTo>
                    <a:pt x="308" y="100"/>
                  </a:lnTo>
                  <a:lnTo>
                    <a:pt x="354" y="89"/>
                  </a:lnTo>
                  <a:lnTo>
                    <a:pt x="355" y="139"/>
                  </a:lnTo>
                  <a:lnTo>
                    <a:pt x="318" y="146"/>
                  </a:lnTo>
                  <a:lnTo>
                    <a:pt x="285" y="113"/>
                  </a:lnTo>
                  <a:lnTo>
                    <a:pt x="264" y="73"/>
                  </a:lnTo>
                  <a:lnTo>
                    <a:pt x="260" y="18"/>
                  </a:lnTo>
                  <a:lnTo>
                    <a:pt x="244" y="46"/>
                  </a:lnTo>
                  <a:lnTo>
                    <a:pt x="263" y="129"/>
                  </a:lnTo>
                  <a:lnTo>
                    <a:pt x="185" y="141"/>
                  </a:lnTo>
                  <a:lnTo>
                    <a:pt x="183" y="80"/>
                  </a:lnTo>
                  <a:lnTo>
                    <a:pt x="135" y="54"/>
                  </a:lnTo>
                  <a:lnTo>
                    <a:pt x="94" y="47"/>
                  </a:lnTo>
                  <a:lnTo>
                    <a:pt x="10" y="8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900" y="768"/>
              <a:ext cx="533" cy="398"/>
            </a:xfrm>
            <a:custGeom>
              <a:avLst/>
              <a:gdLst>
                <a:gd name="T0" fmla="*/ 376 w 469"/>
                <a:gd name="T1" fmla="*/ 0 h 344"/>
                <a:gd name="T2" fmla="*/ 680 w 469"/>
                <a:gd name="T3" fmla="*/ 102 h 344"/>
                <a:gd name="T4" fmla="*/ 913 w 469"/>
                <a:gd name="T5" fmla="*/ 162 h 344"/>
                <a:gd name="T6" fmla="*/ 1024 w 469"/>
                <a:gd name="T7" fmla="*/ 194 h 344"/>
                <a:gd name="T8" fmla="*/ 1140 w 469"/>
                <a:gd name="T9" fmla="*/ 213 h 344"/>
                <a:gd name="T10" fmla="*/ 1296 w 469"/>
                <a:gd name="T11" fmla="*/ 246 h 344"/>
                <a:gd name="T12" fmla="*/ 1484 w 469"/>
                <a:gd name="T13" fmla="*/ 287 h 344"/>
                <a:gd name="T14" fmla="*/ 1363 w 469"/>
                <a:gd name="T15" fmla="*/ 1278 h 344"/>
                <a:gd name="T16" fmla="*/ 789 w 469"/>
                <a:gd name="T17" fmla="*/ 1136 h 344"/>
                <a:gd name="T18" fmla="*/ 710 w 469"/>
                <a:gd name="T19" fmla="*/ 1202 h 344"/>
                <a:gd name="T20" fmla="*/ 606 w 469"/>
                <a:gd name="T21" fmla="*/ 1105 h 344"/>
                <a:gd name="T22" fmla="*/ 513 w 469"/>
                <a:gd name="T23" fmla="*/ 1202 h 344"/>
                <a:gd name="T24" fmla="*/ 430 w 469"/>
                <a:gd name="T25" fmla="*/ 1118 h 344"/>
                <a:gd name="T26" fmla="*/ 192 w 469"/>
                <a:gd name="T27" fmla="*/ 1105 h 344"/>
                <a:gd name="T28" fmla="*/ 225 w 469"/>
                <a:gd name="T29" fmla="*/ 939 h 344"/>
                <a:gd name="T30" fmla="*/ 53 w 469"/>
                <a:gd name="T31" fmla="*/ 923 h 344"/>
                <a:gd name="T32" fmla="*/ 39 w 469"/>
                <a:gd name="T33" fmla="*/ 831 h 344"/>
                <a:gd name="T34" fmla="*/ 68 w 469"/>
                <a:gd name="T35" fmla="*/ 737 h 344"/>
                <a:gd name="T36" fmla="*/ 28 w 469"/>
                <a:gd name="T37" fmla="*/ 648 h 344"/>
                <a:gd name="T38" fmla="*/ 36 w 469"/>
                <a:gd name="T39" fmla="*/ 396 h 344"/>
                <a:gd name="T40" fmla="*/ 0 w 469"/>
                <a:gd name="T41" fmla="*/ 208 h 344"/>
                <a:gd name="T42" fmla="*/ 22 w 469"/>
                <a:gd name="T43" fmla="*/ 137 h 344"/>
                <a:gd name="T44" fmla="*/ 95 w 469"/>
                <a:gd name="T45" fmla="*/ 162 h 344"/>
                <a:gd name="T46" fmla="*/ 176 w 469"/>
                <a:gd name="T47" fmla="*/ 277 h 344"/>
                <a:gd name="T48" fmla="*/ 320 w 469"/>
                <a:gd name="T49" fmla="*/ 304 h 344"/>
                <a:gd name="T50" fmla="*/ 357 w 469"/>
                <a:gd name="T51" fmla="*/ 395 h 344"/>
                <a:gd name="T52" fmla="*/ 286 w 469"/>
                <a:gd name="T53" fmla="*/ 395 h 344"/>
                <a:gd name="T54" fmla="*/ 281 w 469"/>
                <a:gd name="T55" fmla="*/ 472 h 344"/>
                <a:gd name="T56" fmla="*/ 320 w 469"/>
                <a:gd name="T57" fmla="*/ 484 h 344"/>
                <a:gd name="T58" fmla="*/ 342 w 469"/>
                <a:gd name="T59" fmla="*/ 562 h 344"/>
                <a:gd name="T60" fmla="*/ 249 w 469"/>
                <a:gd name="T61" fmla="*/ 616 h 344"/>
                <a:gd name="T62" fmla="*/ 249 w 469"/>
                <a:gd name="T63" fmla="*/ 672 h 344"/>
                <a:gd name="T64" fmla="*/ 351 w 469"/>
                <a:gd name="T65" fmla="*/ 672 h 344"/>
                <a:gd name="T66" fmla="*/ 376 w 469"/>
                <a:gd name="T67" fmla="*/ 536 h 344"/>
                <a:gd name="T68" fmla="*/ 448 w 469"/>
                <a:gd name="T69" fmla="*/ 454 h 344"/>
                <a:gd name="T70" fmla="*/ 357 w 469"/>
                <a:gd name="T71" fmla="*/ 239 h 344"/>
                <a:gd name="T72" fmla="*/ 416 w 469"/>
                <a:gd name="T73" fmla="*/ 168 h 344"/>
                <a:gd name="T74" fmla="*/ 376 w 469"/>
                <a:gd name="T75" fmla="*/ 0 h 3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9"/>
                <a:gd name="T115" fmla="*/ 0 h 344"/>
                <a:gd name="T116" fmla="*/ 469 w 469"/>
                <a:gd name="T117" fmla="*/ 344 h 3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9" h="344">
                  <a:moveTo>
                    <a:pt x="119" y="0"/>
                  </a:moveTo>
                  <a:lnTo>
                    <a:pt x="215" y="27"/>
                  </a:lnTo>
                  <a:lnTo>
                    <a:pt x="288" y="44"/>
                  </a:lnTo>
                  <a:lnTo>
                    <a:pt x="324" y="52"/>
                  </a:lnTo>
                  <a:lnTo>
                    <a:pt x="361" y="57"/>
                  </a:lnTo>
                  <a:lnTo>
                    <a:pt x="410" y="66"/>
                  </a:lnTo>
                  <a:lnTo>
                    <a:pt x="469" y="77"/>
                  </a:lnTo>
                  <a:lnTo>
                    <a:pt x="431" y="344"/>
                  </a:lnTo>
                  <a:lnTo>
                    <a:pt x="249" y="306"/>
                  </a:lnTo>
                  <a:lnTo>
                    <a:pt x="224" y="323"/>
                  </a:lnTo>
                  <a:lnTo>
                    <a:pt x="191" y="297"/>
                  </a:lnTo>
                  <a:lnTo>
                    <a:pt x="162" y="323"/>
                  </a:lnTo>
                  <a:lnTo>
                    <a:pt x="136" y="301"/>
                  </a:lnTo>
                  <a:lnTo>
                    <a:pt x="61" y="297"/>
                  </a:lnTo>
                  <a:lnTo>
                    <a:pt x="71" y="253"/>
                  </a:lnTo>
                  <a:lnTo>
                    <a:pt x="17" y="249"/>
                  </a:lnTo>
                  <a:lnTo>
                    <a:pt x="12" y="224"/>
                  </a:lnTo>
                  <a:lnTo>
                    <a:pt x="22" y="198"/>
                  </a:lnTo>
                  <a:lnTo>
                    <a:pt x="9" y="174"/>
                  </a:lnTo>
                  <a:lnTo>
                    <a:pt x="11" y="107"/>
                  </a:lnTo>
                  <a:lnTo>
                    <a:pt x="0" y="56"/>
                  </a:lnTo>
                  <a:lnTo>
                    <a:pt x="7" y="36"/>
                  </a:lnTo>
                  <a:lnTo>
                    <a:pt x="30" y="44"/>
                  </a:lnTo>
                  <a:lnTo>
                    <a:pt x="55" y="74"/>
                  </a:lnTo>
                  <a:lnTo>
                    <a:pt x="101" y="81"/>
                  </a:lnTo>
                  <a:lnTo>
                    <a:pt x="113" y="106"/>
                  </a:lnTo>
                  <a:lnTo>
                    <a:pt x="91" y="106"/>
                  </a:lnTo>
                  <a:lnTo>
                    <a:pt x="88" y="127"/>
                  </a:lnTo>
                  <a:lnTo>
                    <a:pt x="101" y="130"/>
                  </a:lnTo>
                  <a:lnTo>
                    <a:pt x="107" y="151"/>
                  </a:lnTo>
                  <a:lnTo>
                    <a:pt x="79" y="166"/>
                  </a:lnTo>
                  <a:lnTo>
                    <a:pt x="79" y="181"/>
                  </a:lnTo>
                  <a:lnTo>
                    <a:pt x="111" y="181"/>
                  </a:lnTo>
                  <a:lnTo>
                    <a:pt x="119" y="144"/>
                  </a:lnTo>
                  <a:lnTo>
                    <a:pt x="142" y="122"/>
                  </a:lnTo>
                  <a:lnTo>
                    <a:pt x="113" y="64"/>
                  </a:lnTo>
                  <a:lnTo>
                    <a:pt x="132" y="4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73" y="1056"/>
              <a:ext cx="666" cy="518"/>
            </a:xfrm>
            <a:custGeom>
              <a:avLst/>
              <a:gdLst>
                <a:gd name="T0" fmla="*/ 189 w 585"/>
                <a:gd name="T1" fmla="*/ 0 h 447"/>
                <a:gd name="T2" fmla="*/ 163 w 585"/>
                <a:gd name="T3" fmla="*/ 16 h 447"/>
                <a:gd name="T4" fmla="*/ 149 w 585"/>
                <a:gd name="T5" fmla="*/ 76 h 447"/>
                <a:gd name="T6" fmla="*/ 132 w 585"/>
                <a:gd name="T7" fmla="*/ 127 h 447"/>
                <a:gd name="T8" fmla="*/ 121 w 585"/>
                <a:gd name="T9" fmla="*/ 168 h 447"/>
                <a:gd name="T10" fmla="*/ 106 w 585"/>
                <a:gd name="T11" fmla="*/ 213 h 447"/>
                <a:gd name="T12" fmla="*/ 88 w 585"/>
                <a:gd name="T13" fmla="*/ 257 h 447"/>
                <a:gd name="T14" fmla="*/ 65 w 585"/>
                <a:gd name="T15" fmla="*/ 307 h 447"/>
                <a:gd name="T16" fmla="*/ 34 w 585"/>
                <a:gd name="T17" fmla="*/ 365 h 447"/>
                <a:gd name="T18" fmla="*/ 0 w 585"/>
                <a:gd name="T19" fmla="*/ 421 h 447"/>
                <a:gd name="T20" fmla="*/ 0 w 585"/>
                <a:gd name="T21" fmla="*/ 541 h 447"/>
                <a:gd name="T22" fmla="*/ 484 w 585"/>
                <a:gd name="T23" fmla="*/ 645 h 447"/>
                <a:gd name="T24" fmla="*/ 708 w 585"/>
                <a:gd name="T25" fmla="*/ 695 h 447"/>
                <a:gd name="T26" fmla="*/ 755 w 585"/>
                <a:gd name="T27" fmla="*/ 453 h 447"/>
                <a:gd name="T28" fmla="*/ 784 w 585"/>
                <a:gd name="T29" fmla="*/ 432 h 447"/>
                <a:gd name="T30" fmla="*/ 757 w 585"/>
                <a:gd name="T31" fmla="*/ 380 h 447"/>
                <a:gd name="T32" fmla="*/ 770 w 585"/>
                <a:gd name="T33" fmla="*/ 323 h 447"/>
                <a:gd name="T34" fmla="*/ 863 w 585"/>
                <a:gd name="T35" fmla="*/ 232 h 447"/>
                <a:gd name="T36" fmla="*/ 799 w 585"/>
                <a:gd name="T37" fmla="*/ 147 h 447"/>
                <a:gd name="T38" fmla="*/ 532 w 585"/>
                <a:gd name="T39" fmla="*/ 88 h 447"/>
                <a:gd name="T40" fmla="*/ 494 w 585"/>
                <a:gd name="T41" fmla="*/ 115 h 447"/>
                <a:gd name="T42" fmla="*/ 446 w 585"/>
                <a:gd name="T43" fmla="*/ 71 h 447"/>
                <a:gd name="T44" fmla="*/ 403 w 585"/>
                <a:gd name="T45" fmla="*/ 116 h 447"/>
                <a:gd name="T46" fmla="*/ 362 w 585"/>
                <a:gd name="T47" fmla="*/ 71 h 447"/>
                <a:gd name="T48" fmla="*/ 255 w 585"/>
                <a:gd name="T49" fmla="*/ 75 h 447"/>
                <a:gd name="T50" fmla="*/ 269 w 585"/>
                <a:gd name="T51" fmla="*/ 7 h 447"/>
                <a:gd name="T52" fmla="*/ 189 w 585"/>
                <a:gd name="T53" fmla="*/ 0 h 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5"/>
                <a:gd name="T82" fmla="*/ 0 h 447"/>
                <a:gd name="T83" fmla="*/ 585 w 585"/>
                <a:gd name="T84" fmla="*/ 447 h 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5" h="447">
                  <a:moveTo>
                    <a:pt x="128" y="0"/>
                  </a:moveTo>
                  <a:lnTo>
                    <a:pt x="111" y="10"/>
                  </a:lnTo>
                  <a:lnTo>
                    <a:pt x="101" y="49"/>
                  </a:lnTo>
                  <a:lnTo>
                    <a:pt x="90" y="82"/>
                  </a:lnTo>
                  <a:lnTo>
                    <a:pt x="82" y="108"/>
                  </a:lnTo>
                  <a:lnTo>
                    <a:pt x="72" y="137"/>
                  </a:lnTo>
                  <a:lnTo>
                    <a:pt x="60" y="166"/>
                  </a:lnTo>
                  <a:lnTo>
                    <a:pt x="44" y="198"/>
                  </a:lnTo>
                  <a:lnTo>
                    <a:pt x="23" y="235"/>
                  </a:lnTo>
                  <a:lnTo>
                    <a:pt x="0" y="270"/>
                  </a:lnTo>
                  <a:lnTo>
                    <a:pt x="0" y="348"/>
                  </a:lnTo>
                  <a:lnTo>
                    <a:pt x="328" y="415"/>
                  </a:lnTo>
                  <a:lnTo>
                    <a:pt x="480" y="447"/>
                  </a:lnTo>
                  <a:lnTo>
                    <a:pt x="511" y="291"/>
                  </a:lnTo>
                  <a:lnTo>
                    <a:pt x="531" y="278"/>
                  </a:lnTo>
                  <a:lnTo>
                    <a:pt x="513" y="244"/>
                  </a:lnTo>
                  <a:lnTo>
                    <a:pt x="522" y="208"/>
                  </a:lnTo>
                  <a:lnTo>
                    <a:pt x="585" y="149"/>
                  </a:lnTo>
                  <a:lnTo>
                    <a:pt x="542" y="95"/>
                  </a:lnTo>
                  <a:lnTo>
                    <a:pt x="360" y="57"/>
                  </a:lnTo>
                  <a:lnTo>
                    <a:pt x="335" y="73"/>
                  </a:lnTo>
                  <a:lnTo>
                    <a:pt x="302" y="46"/>
                  </a:lnTo>
                  <a:lnTo>
                    <a:pt x="273" y="74"/>
                  </a:lnTo>
                  <a:lnTo>
                    <a:pt x="245" y="46"/>
                  </a:lnTo>
                  <a:lnTo>
                    <a:pt x="173" y="48"/>
                  </a:lnTo>
                  <a:lnTo>
                    <a:pt x="182" y="4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20" y="1456"/>
              <a:ext cx="701" cy="1102"/>
            </a:xfrm>
            <a:custGeom>
              <a:avLst/>
              <a:gdLst>
                <a:gd name="T0" fmla="*/ 68 w 616"/>
                <a:gd name="T1" fmla="*/ 0 h 952"/>
                <a:gd name="T2" fmla="*/ 488 w 616"/>
                <a:gd name="T3" fmla="*/ 88 h 952"/>
                <a:gd name="T4" fmla="*/ 396 w 616"/>
                <a:gd name="T5" fmla="*/ 522 h 952"/>
                <a:gd name="T6" fmla="*/ 865 w 616"/>
                <a:gd name="T7" fmla="*/ 1184 h 952"/>
                <a:gd name="T8" fmla="*/ 908 w 616"/>
                <a:gd name="T9" fmla="*/ 1269 h 952"/>
                <a:gd name="T10" fmla="*/ 864 w 616"/>
                <a:gd name="T11" fmla="*/ 1309 h 952"/>
                <a:gd name="T12" fmla="*/ 834 w 616"/>
                <a:gd name="T13" fmla="*/ 1384 h 952"/>
                <a:gd name="T14" fmla="*/ 808 w 616"/>
                <a:gd name="T15" fmla="*/ 1426 h 952"/>
                <a:gd name="T16" fmla="*/ 836 w 616"/>
                <a:gd name="T17" fmla="*/ 1464 h 952"/>
                <a:gd name="T18" fmla="*/ 789 w 616"/>
                <a:gd name="T19" fmla="*/ 1477 h 952"/>
                <a:gd name="T20" fmla="*/ 513 w 616"/>
                <a:gd name="T21" fmla="*/ 1468 h 952"/>
                <a:gd name="T22" fmla="*/ 495 w 616"/>
                <a:gd name="T23" fmla="*/ 1380 h 952"/>
                <a:gd name="T24" fmla="*/ 447 w 616"/>
                <a:gd name="T25" fmla="*/ 1317 h 952"/>
                <a:gd name="T26" fmla="*/ 411 w 616"/>
                <a:gd name="T27" fmla="*/ 1295 h 952"/>
                <a:gd name="T28" fmla="*/ 403 w 616"/>
                <a:gd name="T29" fmla="*/ 1250 h 952"/>
                <a:gd name="T30" fmla="*/ 373 w 616"/>
                <a:gd name="T31" fmla="*/ 1225 h 952"/>
                <a:gd name="T32" fmla="*/ 344 w 616"/>
                <a:gd name="T33" fmla="*/ 1193 h 952"/>
                <a:gd name="T34" fmla="*/ 335 w 616"/>
                <a:gd name="T35" fmla="*/ 1160 h 952"/>
                <a:gd name="T36" fmla="*/ 307 w 616"/>
                <a:gd name="T37" fmla="*/ 1139 h 952"/>
                <a:gd name="T38" fmla="*/ 264 w 616"/>
                <a:gd name="T39" fmla="*/ 1151 h 952"/>
                <a:gd name="T40" fmla="*/ 215 w 616"/>
                <a:gd name="T41" fmla="*/ 1132 h 952"/>
                <a:gd name="T42" fmla="*/ 215 w 616"/>
                <a:gd name="T43" fmla="*/ 1114 h 952"/>
                <a:gd name="T44" fmla="*/ 214 w 616"/>
                <a:gd name="T45" fmla="*/ 1073 h 952"/>
                <a:gd name="T46" fmla="*/ 195 w 616"/>
                <a:gd name="T47" fmla="*/ 1028 h 952"/>
                <a:gd name="T48" fmla="*/ 191 w 616"/>
                <a:gd name="T49" fmla="*/ 992 h 952"/>
                <a:gd name="T50" fmla="*/ 171 w 616"/>
                <a:gd name="T51" fmla="*/ 958 h 952"/>
                <a:gd name="T52" fmla="*/ 178 w 616"/>
                <a:gd name="T53" fmla="*/ 927 h 952"/>
                <a:gd name="T54" fmla="*/ 116 w 616"/>
                <a:gd name="T55" fmla="*/ 852 h 952"/>
                <a:gd name="T56" fmla="*/ 116 w 616"/>
                <a:gd name="T57" fmla="*/ 809 h 952"/>
                <a:gd name="T58" fmla="*/ 148 w 616"/>
                <a:gd name="T59" fmla="*/ 793 h 952"/>
                <a:gd name="T60" fmla="*/ 148 w 616"/>
                <a:gd name="T61" fmla="*/ 766 h 952"/>
                <a:gd name="T62" fmla="*/ 116 w 616"/>
                <a:gd name="T63" fmla="*/ 758 h 952"/>
                <a:gd name="T64" fmla="*/ 104 w 616"/>
                <a:gd name="T65" fmla="*/ 717 h 952"/>
                <a:gd name="T66" fmla="*/ 86 w 616"/>
                <a:gd name="T67" fmla="*/ 646 h 952"/>
                <a:gd name="T68" fmla="*/ 132 w 616"/>
                <a:gd name="T69" fmla="*/ 683 h 952"/>
                <a:gd name="T70" fmla="*/ 115 w 616"/>
                <a:gd name="T71" fmla="*/ 632 h 952"/>
                <a:gd name="T72" fmla="*/ 148 w 616"/>
                <a:gd name="T73" fmla="*/ 632 h 952"/>
                <a:gd name="T74" fmla="*/ 148 w 616"/>
                <a:gd name="T75" fmla="*/ 597 h 952"/>
                <a:gd name="T76" fmla="*/ 115 w 616"/>
                <a:gd name="T77" fmla="*/ 572 h 952"/>
                <a:gd name="T78" fmla="*/ 98 w 616"/>
                <a:gd name="T79" fmla="*/ 607 h 952"/>
                <a:gd name="T80" fmla="*/ 68 w 616"/>
                <a:gd name="T81" fmla="*/ 594 h 952"/>
                <a:gd name="T82" fmla="*/ 11 w 616"/>
                <a:gd name="T83" fmla="*/ 431 h 952"/>
                <a:gd name="T84" fmla="*/ 26 w 616"/>
                <a:gd name="T85" fmla="*/ 311 h 952"/>
                <a:gd name="T86" fmla="*/ 0 w 616"/>
                <a:gd name="T87" fmla="*/ 244 h 952"/>
                <a:gd name="T88" fmla="*/ 13 w 616"/>
                <a:gd name="T89" fmla="*/ 193 h 952"/>
                <a:gd name="T90" fmla="*/ 43 w 616"/>
                <a:gd name="T91" fmla="*/ 181 h 952"/>
                <a:gd name="T92" fmla="*/ 68 w 616"/>
                <a:gd name="T93" fmla="*/ 101 h 952"/>
                <a:gd name="T94" fmla="*/ 68 w 616"/>
                <a:gd name="T95" fmla="*/ 0 h 9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952"/>
                <a:gd name="T146" fmla="*/ 616 w 616"/>
                <a:gd name="T147" fmla="*/ 952 h 9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952">
                  <a:moveTo>
                    <a:pt x="47" y="0"/>
                  </a:moveTo>
                  <a:lnTo>
                    <a:pt x="331" y="57"/>
                  </a:lnTo>
                  <a:lnTo>
                    <a:pt x="269" y="337"/>
                  </a:lnTo>
                  <a:lnTo>
                    <a:pt x="587" y="764"/>
                  </a:lnTo>
                  <a:lnTo>
                    <a:pt x="616" y="818"/>
                  </a:lnTo>
                  <a:lnTo>
                    <a:pt x="586" y="844"/>
                  </a:lnTo>
                  <a:lnTo>
                    <a:pt x="566" y="892"/>
                  </a:lnTo>
                  <a:lnTo>
                    <a:pt x="548" y="919"/>
                  </a:lnTo>
                  <a:lnTo>
                    <a:pt x="568" y="944"/>
                  </a:lnTo>
                  <a:lnTo>
                    <a:pt x="535" y="952"/>
                  </a:lnTo>
                  <a:lnTo>
                    <a:pt x="348" y="946"/>
                  </a:lnTo>
                  <a:lnTo>
                    <a:pt x="336" y="890"/>
                  </a:lnTo>
                  <a:lnTo>
                    <a:pt x="303" y="849"/>
                  </a:lnTo>
                  <a:lnTo>
                    <a:pt x="279" y="835"/>
                  </a:lnTo>
                  <a:lnTo>
                    <a:pt x="273" y="806"/>
                  </a:lnTo>
                  <a:lnTo>
                    <a:pt x="253" y="790"/>
                  </a:lnTo>
                  <a:lnTo>
                    <a:pt x="233" y="770"/>
                  </a:lnTo>
                  <a:lnTo>
                    <a:pt x="227" y="748"/>
                  </a:lnTo>
                  <a:lnTo>
                    <a:pt x="208" y="734"/>
                  </a:lnTo>
                  <a:lnTo>
                    <a:pt x="179" y="742"/>
                  </a:lnTo>
                  <a:lnTo>
                    <a:pt x="146" y="730"/>
                  </a:lnTo>
                  <a:lnTo>
                    <a:pt x="146" y="718"/>
                  </a:lnTo>
                  <a:lnTo>
                    <a:pt x="145" y="692"/>
                  </a:lnTo>
                  <a:lnTo>
                    <a:pt x="132" y="663"/>
                  </a:lnTo>
                  <a:lnTo>
                    <a:pt x="130" y="639"/>
                  </a:lnTo>
                  <a:lnTo>
                    <a:pt x="116" y="618"/>
                  </a:lnTo>
                  <a:lnTo>
                    <a:pt x="120" y="598"/>
                  </a:lnTo>
                  <a:lnTo>
                    <a:pt x="79" y="549"/>
                  </a:lnTo>
                  <a:lnTo>
                    <a:pt x="79" y="522"/>
                  </a:lnTo>
                  <a:lnTo>
                    <a:pt x="100" y="511"/>
                  </a:lnTo>
                  <a:lnTo>
                    <a:pt x="100" y="494"/>
                  </a:lnTo>
                  <a:lnTo>
                    <a:pt x="79" y="489"/>
                  </a:lnTo>
                  <a:lnTo>
                    <a:pt x="70" y="462"/>
                  </a:lnTo>
                  <a:lnTo>
                    <a:pt x="59" y="416"/>
                  </a:lnTo>
                  <a:lnTo>
                    <a:pt x="90" y="441"/>
                  </a:lnTo>
                  <a:lnTo>
                    <a:pt x="78" y="408"/>
                  </a:lnTo>
                  <a:lnTo>
                    <a:pt x="100" y="408"/>
                  </a:lnTo>
                  <a:lnTo>
                    <a:pt x="100" y="385"/>
                  </a:lnTo>
                  <a:lnTo>
                    <a:pt x="78" y="369"/>
                  </a:lnTo>
                  <a:lnTo>
                    <a:pt x="67" y="391"/>
                  </a:lnTo>
                  <a:lnTo>
                    <a:pt x="47" y="383"/>
                  </a:lnTo>
                  <a:lnTo>
                    <a:pt x="8" y="277"/>
                  </a:lnTo>
                  <a:lnTo>
                    <a:pt x="18" y="200"/>
                  </a:lnTo>
                  <a:lnTo>
                    <a:pt x="0" y="157"/>
                  </a:lnTo>
                  <a:lnTo>
                    <a:pt x="9" y="124"/>
                  </a:lnTo>
                  <a:lnTo>
                    <a:pt x="29" y="117"/>
                  </a:lnTo>
                  <a:lnTo>
                    <a:pt x="47" y="6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026" y="1525"/>
              <a:ext cx="530" cy="816"/>
            </a:xfrm>
            <a:custGeom>
              <a:avLst/>
              <a:gdLst>
                <a:gd name="T0" fmla="*/ 185 w 466"/>
                <a:gd name="T1" fmla="*/ 0 h 704"/>
                <a:gd name="T2" fmla="*/ 0 w 466"/>
                <a:gd name="T3" fmla="*/ 1050 h 704"/>
                <a:gd name="T4" fmla="*/ 1010 w 466"/>
                <a:gd name="T5" fmla="*/ 2657 h 704"/>
                <a:gd name="T6" fmla="*/ 1073 w 466"/>
                <a:gd name="T7" fmla="*/ 2586 h 704"/>
                <a:gd name="T8" fmla="*/ 1065 w 466"/>
                <a:gd name="T9" fmla="*/ 2272 h 704"/>
                <a:gd name="T10" fmla="*/ 1196 w 466"/>
                <a:gd name="T11" fmla="*/ 2298 h 704"/>
                <a:gd name="T12" fmla="*/ 1326 w 466"/>
                <a:gd name="T13" fmla="*/ 1325 h 704"/>
                <a:gd name="T14" fmla="*/ 1413 w 466"/>
                <a:gd name="T15" fmla="*/ 658 h 704"/>
                <a:gd name="T16" fmla="*/ 1435 w 466"/>
                <a:gd name="T17" fmla="*/ 458 h 704"/>
                <a:gd name="T18" fmla="*/ 1485 w 466"/>
                <a:gd name="T19" fmla="*/ 285 h 704"/>
                <a:gd name="T20" fmla="*/ 815 w 466"/>
                <a:gd name="T21" fmla="*/ 160 h 704"/>
                <a:gd name="T22" fmla="*/ 185 w 466"/>
                <a:gd name="T23" fmla="*/ 0 h 7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6"/>
                <a:gd name="T37" fmla="*/ 0 h 704"/>
                <a:gd name="T38" fmla="*/ 466 w 466"/>
                <a:gd name="T39" fmla="*/ 704 h 7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6" h="704">
                  <a:moveTo>
                    <a:pt x="59" y="0"/>
                  </a:moveTo>
                  <a:lnTo>
                    <a:pt x="0" y="279"/>
                  </a:lnTo>
                  <a:lnTo>
                    <a:pt x="317" y="704"/>
                  </a:lnTo>
                  <a:lnTo>
                    <a:pt x="337" y="685"/>
                  </a:lnTo>
                  <a:lnTo>
                    <a:pt x="335" y="601"/>
                  </a:lnTo>
                  <a:lnTo>
                    <a:pt x="375" y="608"/>
                  </a:lnTo>
                  <a:lnTo>
                    <a:pt x="416" y="350"/>
                  </a:lnTo>
                  <a:lnTo>
                    <a:pt x="443" y="175"/>
                  </a:lnTo>
                  <a:lnTo>
                    <a:pt x="451" y="122"/>
                  </a:lnTo>
                  <a:lnTo>
                    <a:pt x="466" y="75"/>
                  </a:lnTo>
                  <a:lnTo>
                    <a:pt x="256" y="4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317" y="856"/>
              <a:ext cx="478" cy="788"/>
            </a:xfrm>
            <a:custGeom>
              <a:avLst/>
              <a:gdLst>
                <a:gd name="T0" fmla="*/ 328 w 420"/>
                <a:gd name="T1" fmla="*/ 0 h 680"/>
                <a:gd name="T2" fmla="*/ 205 w 420"/>
                <a:gd name="T3" fmla="*/ 1000 h 680"/>
                <a:gd name="T4" fmla="*/ 329 w 420"/>
                <a:gd name="T5" fmla="*/ 1214 h 680"/>
                <a:gd name="T6" fmla="*/ 130 w 420"/>
                <a:gd name="T7" fmla="*/ 1435 h 680"/>
                <a:gd name="T8" fmla="*/ 107 w 420"/>
                <a:gd name="T9" fmla="*/ 1590 h 680"/>
                <a:gd name="T10" fmla="*/ 160 w 420"/>
                <a:gd name="T11" fmla="*/ 1699 h 680"/>
                <a:gd name="T12" fmla="*/ 107 w 420"/>
                <a:gd name="T13" fmla="*/ 1756 h 680"/>
                <a:gd name="T14" fmla="*/ 0 w 420"/>
                <a:gd name="T15" fmla="*/ 2334 h 680"/>
                <a:gd name="T16" fmla="*/ 645 w 420"/>
                <a:gd name="T17" fmla="*/ 2471 h 680"/>
                <a:gd name="T18" fmla="*/ 1248 w 420"/>
                <a:gd name="T19" fmla="*/ 2563 h 680"/>
                <a:gd name="T20" fmla="*/ 1312 w 420"/>
                <a:gd name="T21" fmla="*/ 2030 h 680"/>
                <a:gd name="T22" fmla="*/ 1344 w 420"/>
                <a:gd name="T23" fmla="*/ 1738 h 680"/>
                <a:gd name="T24" fmla="*/ 1288 w 420"/>
                <a:gd name="T25" fmla="*/ 1635 h 680"/>
                <a:gd name="T26" fmla="*/ 1151 w 420"/>
                <a:gd name="T27" fmla="*/ 1663 h 680"/>
                <a:gd name="T28" fmla="*/ 970 w 420"/>
                <a:gd name="T29" fmla="*/ 1693 h 680"/>
                <a:gd name="T30" fmla="*/ 931 w 420"/>
                <a:gd name="T31" fmla="*/ 1451 h 680"/>
                <a:gd name="T32" fmla="*/ 715 w 420"/>
                <a:gd name="T33" fmla="*/ 1255 h 680"/>
                <a:gd name="T34" fmla="*/ 741 w 420"/>
                <a:gd name="T35" fmla="*/ 1133 h 680"/>
                <a:gd name="T36" fmla="*/ 768 w 420"/>
                <a:gd name="T37" fmla="*/ 919 h 680"/>
                <a:gd name="T38" fmla="*/ 485 w 420"/>
                <a:gd name="T39" fmla="*/ 445 h 680"/>
                <a:gd name="T40" fmla="*/ 517 w 420"/>
                <a:gd name="T41" fmla="*/ 25 h 680"/>
                <a:gd name="T42" fmla="*/ 328 w 420"/>
                <a:gd name="T43" fmla="*/ 0 h 6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0"/>
                <a:gd name="T67" fmla="*/ 0 h 680"/>
                <a:gd name="T68" fmla="*/ 420 w 420"/>
                <a:gd name="T69" fmla="*/ 680 h 6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0" h="680">
                  <a:moveTo>
                    <a:pt x="102" y="0"/>
                  </a:moveTo>
                  <a:lnTo>
                    <a:pt x="64" y="265"/>
                  </a:lnTo>
                  <a:lnTo>
                    <a:pt x="103" y="322"/>
                  </a:lnTo>
                  <a:lnTo>
                    <a:pt x="41" y="381"/>
                  </a:lnTo>
                  <a:lnTo>
                    <a:pt x="33" y="422"/>
                  </a:lnTo>
                  <a:lnTo>
                    <a:pt x="50" y="451"/>
                  </a:lnTo>
                  <a:lnTo>
                    <a:pt x="33" y="466"/>
                  </a:lnTo>
                  <a:lnTo>
                    <a:pt x="0" y="620"/>
                  </a:lnTo>
                  <a:lnTo>
                    <a:pt x="201" y="655"/>
                  </a:lnTo>
                  <a:lnTo>
                    <a:pt x="390" y="680"/>
                  </a:lnTo>
                  <a:lnTo>
                    <a:pt x="410" y="539"/>
                  </a:lnTo>
                  <a:lnTo>
                    <a:pt x="420" y="462"/>
                  </a:lnTo>
                  <a:lnTo>
                    <a:pt x="402" y="434"/>
                  </a:lnTo>
                  <a:lnTo>
                    <a:pt x="359" y="442"/>
                  </a:lnTo>
                  <a:lnTo>
                    <a:pt x="302" y="449"/>
                  </a:lnTo>
                  <a:lnTo>
                    <a:pt x="291" y="385"/>
                  </a:lnTo>
                  <a:lnTo>
                    <a:pt x="223" y="334"/>
                  </a:lnTo>
                  <a:lnTo>
                    <a:pt x="232" y="301"/>
                  </a:lnTo>
                  <a:lnTo>
                    <a:pt x="239" y="243"/>
                  </a:lnTo>
                  <a:lnTo>
                    <a:pt x="151" y="118"/>
                  </a:lnTo>
                  <a:lnTo>
                    <a:pt x="162" y="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464" y="1613"/>
              <a:ext cx="444" cy="583"/>
            </a:xfrm>
            <a:custGeom>
              <a:avLst/>
              <a:gdLst>
                <a:gd name="T0" fmla="*/ 233 w 390"/>
                <a:gd name="T1" fmla="*/ 0 h 503"/>
                <a:gd name="T2" fmla="*/ 849 w 390"/>
                <a:gd name="T3" fmla="*/ 101 h 503"/>
                <a:gd name="T4" fmla="*/ 806 w 390"/>
                <a:gd name="T5" fmla="*/ 458 h 503"/>
                <a:gd name="T6" fmla="*/ 1253 w 390"/>
                <a:gd name="T7" fmla="*/ 513 h 503"/>
                <a:gd name="T8" fmla="*/ 1132 w 390"/>
                <a:gd name="T9" fmla="*/ 1902 h 503"/>
                <a:gd name="T10" fmla="*/ 0 w 390"/>
                <a:gd name="T11" fmla="*/ 1755 h 503"/>
                <a:gd name="T12" fmla="*/ 116 w 390"/>
                <a:gd name="T13" fmla="*/ 869 h 503"/>
                <a:gd name="T14" fmla="*/ 233 w 390"/>
                <a:gd name="T15" fmla="*/ 0 h 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0"/>
                <a:gd name="T25" fmla="*/ 0 h 503"/>
                <a:gd name="T26" fmla="*/ 390 w 390"/>
                <a:gd name="T27" fmla="*/ 503 h 5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0" h="503">
                  <a:moveTo>
                    <a:pt x="73" y="0"/>
                  </a:moveTo>
                  <a:lnTo>
                    <a:pt x="264" y="26"/>
                  </a:lnTo>
                  <a:lnTo>
                    <a:pt x="251" y="122"/>
                  </a:lnTo>
                  <a:lnTo>
                    <a:pt x="390" y="136"/>
                  </a:lnTo>
                  <a:lnTo>
                    <a:pt x="352" y="503"/>
                  </a:lnTo>
                  <a:lnTo>
                    <a:pt x="0" y="465"/>
                  </a:lnTo>
                  <a:lnTo>
                    <a:pt x="36" y="23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486" y="863"/>
              <a:ext cx="831" cy="528"/>
            </a:xfrm>
            <a:custGeom>
              <a:avLst/>
              <a:gdLst>
                <a:gd name="T0" fmla="*/ 39 w 731"/>
                <a:gd name="T1" fmla="*/ 0 h 456"/>
                <a:gd name="T2" fmla="*/ 490 w 731"/>
                <a:gd name="T3" fmla="*/ 69 h 456"/>
                <a:gd name="T4" fmla="*/ 768 w 731"/>
                <a:gd name="T5" fmla="*/ 113 h 456"/>
                <a:gd name="T6" fmla="*/ 1135 w 731"/>
                <a:gd name="T7" fmla="*/ 159 h 456"/>
                <a:gd name="T8" fmla="*/ 1466 w 731"/>
                <a:gd name="T9" fmla="*/ 197 h 456"/>
                <a:gd name="T10" fmla="*/ 2043 w 731"/>
                <a:gd name="T11" fmla="*/ 247 h 456"/>
                <a:gd name="T12" fmla="*/ 2318 w 731"/>
                <a:gd name="T13" fmla="*/ 273 h 456"/>
                <a:gd name="T14" fmla="*/ 2308 w 731"/>
                <a:gd name="T15" fmla="*/ 1662 h 456"/>
                <a:gd name="T16" fmla="*/ 889 w 731"/>
                <a:gd name="T17" fmla="*/ 1517 h 456"/>
                <a:gd name="T18" fmla="*/ 858 w 731"/>
                <a:gd name="T19" fmla="*/ 1704 h 456"/>
                <a:gd name="T20" fmla="*/ 806 w 731"/>
                <a:gd name="T21" fmla="*/ 1615 h 456"/>
                <a:gd name="T22" fmla="*/ 676 w 731"/>
                <a:gd name="T23" fmla="*/ 1631 h 456"/>
                <a:gd name="T24" fmla="*/ 488 w 731"/>
                <a:gd name="T25" fmla="*/ 1663 h 456"/>
                <a:gd name="T26" fmla="*/ 454 w 731"/>
                <a:gd name="T27" fmla="*/ 1425 h 456"/>
                <a:gd name="T28" fmla="*/ 234 w 731"/>
                <a:gd name="T29" fmla="*/ 1231 h 456"/>
                <a:gd name="T30" fmla="*/ 266 w 731"/>
                <a:gd name="T31" fmla="*/ 1050 h 456"/>
                <a:gd name="T32" fmla="*/ 289 w 731"/>
                <a:gd name="T33" fmla="*/ 901 h 456"/>
                <a:gd name="T34" fmla="*/ 0 w 731"/>
                <a:gd name="T35" fmla="*/ 424 h 456"/>
                <a:gd name="T36" fmla="*/ 39 w 731"/>
                <a:gd name="T37" fmla="*/ 0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1"/>
                <a:gd name="T58" fmla="*/ 0 h 456"/>
                <a:gd name="T59" fmla="*/ 731 w 731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1" h="456">
                  <a:moveTo>
                    <a:pt x="12" y="0"/>
                  </a:moveTo>
                  <a:lnTo>
                    <a:pt x="155" y="19"/>
                  </a:lnTo>
                  <a:lnTo>
                    <a:pt x="242" y="30"/>
                  </a:lnTo>
                  <a:lnTo>
                    <a:pt x="357" y="42"/>
                  </a:lnTo>
                  <a:lnTo>
                    <a:pt x="462" y="53"/>
                  </a:lnTo>
                  <a:lnTo>
                    <a:pt x="645" y="66"/>
                  </a:lnTo>
                  <a:lnTo>
                    <a:pt x="731" y="73"/>
                  </a:lnTo>
                  <a:lnTo>
                    <a:pt x="728" y="444"/>
                  </a:lnTo>
                  <a:lnTo>
                    <a:pt x="280" y="406"/>
                  </a:lnTo>
                  <a:lnTo>
                    <a:pt x="271" y="456"/>
                  </a:lnTo>
                  <a:lnTo>
                    <a:pt x="254" y="432"/>
                  </a:lnTo>
                  <a:lnTo>
                    <a:pt x="213" y="436"/>
                  </a:lnTo>
                  <a:lnTo>
                    <a:pt x="154" y="445"/>
                  </a:lnTo>
                  <a:lnTo>
                    <a:pt x="143" y="381"/>
                  </a:lnTo>
                  <a:lnTo>
                    <a:pt x="74" y="329"/>
                  </a:lnTo>
                  <a:lnTo>
                    <a:pt x="84" y="281"/>
                  </a:lnTo>
                  <a:lnTo>
                    <a:pt x="91" y="241"/>
                  </a:lnTo>
                  <a:lnTo>
                    <a:pt x="0" y="1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745" y="1329"/>
              <a:ext cx="569" cy="473"/>
            </a:xfrm>
            <a:custGeom>
              <a:avLst/>
              <a:gdLst>
                <a:gd name="T0" fmla="*/ 157 w 500"/>
                <a:gd name="T1" fmla="*/ 0 h 409"/>
                <a:gd name="T2" fmla="*/ 96 w 500"/>
                <a:gd name="T3" fmla="*/ 564 h 409"/>
                <a:gd name="T4" fmla="*/ 0 w 500"/>
                <a:gd name="T5" fmla="*/ 1374 h 409"/>
                <a:gd name="T6" fmla="*/ 467 w 500"/>
                <a:gd name="T7" fmla="*/ 1417 h 409"/>
                <a:gd name="T8" fmla="*/ 1547 w 500"/>
                <a:gd name="T9" fmla="*/ 1515 h 409"/>
                <a:gd name="T10" fmla="*/ 1602 w 500"/>
                <a:gd name="T11" fmla="*/ 157 h 409"/>
                <a:gd name="T12" fmla="*/ 157 w 500"/>
                <a:gd name="T13" fmla="*/ 0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0"/>
                <a:gd name="T22" fmla="*/ 0 h 409"/>
                <a:gd name="T23" fmla="*/ 500 w 500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0" h="409">
                  <a:moveTo>
                    <a:pt x="48" y="0"/>
                  </a:moveTo>
                  <a:lnTo>
                    <a:pt x="30" y="152"/>
                  </a:lnTo>
                  <a:lnTo>
                    <a:pt x="0" y="371"/>
                  </a:lnTo>
                  <a:lnTo>
                    <a:pt x="145" y="383"/>
                  </a:lnTo>
                  <a:lnTo>
                    <a:pt x="483" y="409"/>
                  </a:lnTo>
                  <a:lnTo>
                    <a:pt x="500" y="4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860" y="1771"/>
              <a:ext cx="594" cy="449"/>
            </a:xfrm>
            <a:custGeom>
              <a:avLst/>
              <a:gdLst>
                <a:gd name="T0" fmla="*/ 141 w 522"/>
                <a:gd name="T1" fmla="*/ 0 h 388"/>
                <a:gd name="T2" fmla="*/ 53 w 522"/>
                <a:gd name="T3" fmla="*/ 868 h 388"/>
                <a:gd name="T4" fmla="*/ 0 w 522"/>
                <a:gd name="T5" fmla="*/ 1366 h 388"/>
                <a:gd name="T6" fmla="*/ 835 w 522"/>
                <a:gd name="T7" fmla="*/ 1415 h 388"/>
                <a:gd name="T8" fmla="*/ 1632 w 522"/>
                <a:gd name="T9" fmla="*/ 1448 h 388"/>
                <a:gd name="T10" fmla="*/ 1655 w 522"/>
                <a:gd name="T11" fmla="*/ 765 h 388"/>
                <a:gd name="T12" fmla="*/ 1669 w 522"/>
                <a:gd name="T13" fmla="*/ 104 h 388"/>
                <a:gd name="T14" fmla="*/ 1213 w 522"/>
                <a:gd name="T15" fmla="*/ 96 h 388"/>
                <a:gd name="T16" fmla="*/ 141 w 522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2"/>
                <a:gd name="T28" fmla="*/ 0 h 388"/>
                <a:gd name="T29" fmla="*/ 522 w 522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2" h="388">
                  <a:moveTo>
                    <a:pt x="44" y="0"/>
                  </a:moveTo>
                  <a:lnTo>
                    <a:pt x="17" y="233"/>
                  </a:lnTo>
                  <a:lnTo>
                    <a:pt x="0" y="367"/>
                  </a:lnTo>
                  <a:lnTo>
                    <a:pt x="261" y="380"/>
                  </a:lnTo>
                  <a:lnTo>
                    <a:pt x="510" y="388"/>
                  </a:lnTo>
                  <a:lnTo>
                    <a:pt x="518" y="206"/>
                  </a:lnTo>
                  <a:lnTo>
                    <a:pt x="522" y="28"/>
                  </a:lnTo>
                  <a:lnTo>
                    <a:pt x="379" y="2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1326" y="2148"/>
              <a:ext cx="539" cy="609"/>
            </a:xfrm>
            <a:custGeom>
              <a:avLst/>
              <a:gdLst>
                <a:gd name="T0" fmla="*/ 390 w 473"/>
                <a:gd name="T1" fmla="*/ 0 h 525"/>
                <a:gd name="T2" fmla="*/ 360 w 473"/>
                <a:gd name="T3" fmla="*/ 261 h 525"/>
                <a:gd name="T4" fmla="*/ 230 w 473"/>
                <a:gd name="T5" fmla="*/ 232 h 525"/>
                <a:gd name="T6" fmla="*/ 236 w 473"/>
                <a:gd name="T7" fmla="*/ 566 h 525"/>
                <a:gd name="T8" fmla="*/ 169 w 473"/>
                <a:gd name="T9" fmla="*/ 633 h 525"/>
                <a:gd name="T10" fmla="*/ 264 w 473"/>
                <a:gd name="T11" fmla="*/ 838 h 525"/>
                <a:gd name="T12" fmla="*/ 169 w 473"/>
                <a:gd name="T13" fmla="*/ 927 h 525"/>
                <a:gd name="T14" fmla="*/ 121 w 473"/>
                <a:gd name="T15" fmla="*/ 1075 h 525"/>
                <a:gd name="T16" fmla="*/ 47 w 473"/>
                <a:gd name="T17" fmla="*/ 1220 h 525"/>
                <a:gd name="T18" fmla="*/ 99 w 473"/>
                <a:gd name="T19" fmla="*/ 1310 h 525"/>
                <a:gd name="T20" fmla="*/ 3 w 473"/>
                <a:gd name="T21" fmla="*/ 1339 h 525"/>
                <a:gd name="T22" fmla="*/ 0 w 473"/>
                <a:gd name="T23" fmla="*/ 1474 h 525"/>
                <a:gd name="T24" fmla="*/ 861 w 473"/>
                <a:gd name="T25" fmla="*/ 1992 h 525"/>
                <a:gd name="T26" fmla="*/ 1347 w 473"/>
                <a:gd name="T27" fmla="*/ 1994 h 525"/>
                <a:gd name="T28" fmla="*/ 1534 w 473"/>
                <a:gd name="T29" fmla="*/ 158 h 525"/>
                <a:gd name="T30" fmla="*/ 390 w 473"/>
                <a:gd name="T31" fmla="*/ 0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3"/>
                <a:gd name="T49" fmla="*/ 0 h 525"/>
                <a:gd name="T50" fmla="*/ 473 w 473"/>
                <a:gd name="T51" fmla="*/ 525 h 5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3" h="525">
                  <a:moveTo>
                    <a:pt x="120" y="0"/>
                  </a:moveTo>
                  <a:lnTo>
                    <a:pt x="111" y="68"/>
                  </a:lnTo>
                  <a:lnTo>
                    <a:pt x="70" y="61"/>
                  </a:lnTo>
                  <a:lnTo>
                    <a:pt x="73" y="149"/>
                  </a:lnTo>
                  <a:lnTo>
                    <a:pt x="53" y="166"/>
                  </a:lnTo>
                  <a:lnTo>
                    <a:pt x="82" y="220"/>
                  </a:lnTo>
                  <a:lnTo>
                    <a:pt x="53" y="244"/>
                  </a:lnTo>
                  <a:lnTo>
                    <a:pt x="37" y="283"/>
                  </a:lnTo>
                  <a:lnTo>
                    <a:pt x="15" y="321"/>
                  </a:lnTo>
                  <a:lnTo>
                    <a:pt x="31" y="344"/>
                  </a:lnTo>
                  <a:lnTo>
                    <a:pt x="3" y="353"/>
                  </a:lnTo>
                  <a:lnTo>
                    <a:pt x="0" y="388"/>
                  </a:lnTo>
                  <a:lnTo>
                    <a:pt x="266" y="523"/>
                  </a:lnTo>
                  <a:lnTo>
                    <a:pt x="416" y="525"/>
                  </a:lnTo>
                  <a:lnTo>
                    <a:pt x="473" y="4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795" y="2191"/>
              <a:ext cx="571" cy="577"/>
            </a:xfrm>
            <a:custGeom>
              <a:avLst/>
              <a:gdLst>
                <a:gd name="T0" fmla="*/ 192 w 502"/>
                <a:gd name="T1" fmla="*/ 0 h 498"/>
                <a:gd name="T2" fmla="*/ 1597 w 502"/>
                <a:gd name="T3" fmla="*/ 76 h 498"/>
                <a:gd name="T4" fmla="*/ 1532 w 502"/>
                <a:gd name="T5" fmla="*/ 1726 h 498"/>
                <a:gd name="T6" fmla="*/ 1075 w 502"/>
                <a:gd name="T7" fmla="*/ 1697 h 498"/>
                <a:gd name="T8" fmla="*/ 647 w 502"/>
                <a:gd name="T9" fmla="*/ 1683 h 498"/>
                <a:gd name="T10" fmla="*/ 647 w 502"/>
                <a:gd name="T11" fmla="*/ 1752 h 498"/>
                <a:gd name="T12" fmla="*/ 290 w 502"/>
                <a:gd name="T13" fmla="*/ 1752 h 498"/>
                <a:gd name="T14" fmla="*/ 271 w 502"/>
                <a:gd name="T15" fmla="*/ 1874 h 498"/>
                <a:gd name="T16" fmla="*/ 0 w 502"/>
                <a:gd name="T17" fmla="*/ 1831 h 498"/>
                <a:gd name="T18" fmla="*/ 157 w 502"/>
                <a:gd name="T19" fmla="*/ 430 h 498"/>
                <a:gd name="T20" fmla="*/ 192 w 502"/>
                <a:gd name="T21" fmla="*/ 0 h 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498"/>
                <a:gd name="T35" fmla="*/ 502 w 502"/>
                <a:gd name="T36" fmla="*/ 498 h 4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498">
                  <a:moveTo>
                    <a:pt x="61" y="0"/>
                  </a:moveTo>
                  <a:lnTo>
                    <a:pt x="502" y="20"/>
                  </a:lnTo>
                  <a:lnTo>
                    <a:pt x="481" y="459"/>
                  </a:lnTo>
                  <a:lnTo>
                    <a:pt x="338" y="451"/>
                  </a:lnTo>
                  <a:lnTo>
                    <a:pt x="203" y="448"/>
                  </a:lnTo>
                  <a:lnTo>
                    <a:pt x="203" y="465"/>
                  </a:lnTo>
                  <a:lnTo>
                    <a:pt x="91" y="465"/>
                  </a:lnTo>
                  <a:lnTo>
                    <a:pt x="85" y="498"/>
                  </a:lnTo>
                  <a:lnTo>
                    <a:pt x="0" y="487"/>
                  </a:lnTo>
                  <a:lnTo>
                    <a:pt x="48" y="1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022" y="2277"/>
              <a:ext cx="1158" cy="1091"/>
            </a:xfrm>
            <a:custGeom>
              <a:avLst/>
              <a:gdLst>
                <a:gd name="T0" fmla="*/ 942 w 1018"/>
                <a:gd name="T1" fmla="*/ 0 h 942"/>
                <a:gd name="T2" fmla="*/ 1659 w 1018"/>
                <a:gd name="T3" fmla="*/ 29 h 942"/>
                <a:gd name="T4" fmla="*/ 1659 w 1018"/>
                <a:gd name="T5" fmla="*/ 671 h 942"/>
                <a:gd name="T6" fmla="*/ 2023 w 1018"/>
                <a:gd name="T7" fmla="*/ 848 h 942"/>
                <a:gd name="T8" fmla="*/ 2128 w 1018"/>
                <a:gd name="T9" fmla="*/ 783 h 942"/>
                <a:gd name="T10" fmla="*/ 2365 w 1018"/>
                <a:gd name="T11" fmla="*/ 924 h 942"/>
                <a:gd name="T12" fmla="*/ 2506 w 1018"/>
                <a:gd name="T13" fmla="*/ 921 h 942"/>
                <a:gd name="T14" fmla="*/ 2785 w 1018"/>
                <a:gd name="T15" fmla="*/ 778 h 942"/>
                <a:gd name="T16" fmla="*/ 2943 w 1018"/>
                <a:gd name="T17" fmla="*/ 907 h 942"/>
                <a:gd name="T18" fmla="*/ 3084 w 1018"/>
                <a:gd name="T19" fmla="*/ 944 h 942"/>
                <a:gd name="T20" fmla="*/ 3084 w 1018"/>
                <a:gd name="T21" fmla="*/ 1470 h 942"/>
                <a:gd name="T22" fmla="*/ 3245 w 1018"/>
                <a:gd name="T23" fmla="*/ 1799 h 942"/>
                <a:gd name="T24" fmla="*/ 3208 w 1018"/>
                <a:gd name="T25" fmla="*/ 2239 h 942"/>
                <a:gd name="T26" fmla="*/ 3033 w 1018"/>
                <a:gd name="T27" fmla="*/ 2416 h 942"/>
                <a:gd name="T28" fmla="*/ 2994 w 1018"/>
                <a:gd name="T29" fmla="*/ 2253 h 942"/>
                <a:gd name="T30" fmla="*/ 2943 w 1018"/>
                <a:gd name="T31" fmla="*/ 2330 h 942"/>
                <a:gd name="T32" fmla="*/ 2980 w 1018"/>
                <a:gd name="T33" fmla="*/ 2436 h 942"/>
                <a:gd name="T34" fmla="*/ 2666 w 1018"/>
                <a:gd name="T35" fmla="*/ 2700 h 942"/>
                <a:gd name="T36" fmla="*/ 2594 w 1018"/>
                <a:gd name="T37" fmla="*/ 2717 h 942"/>
                <a:gd name="T38" fmla="*/ 2426 w 1018"/>
                <a:gd name="T39" fmla="*/ 2844 h 942"/>
                <a:gd name="T40" fmla="*/ 2426 w 1018"/>
                <a:gd name="T41" fmla="*/ 2920 h 942"/>
                <a:gd name="T42" fmla="*/ 2382 w 1018"/>
                <a:gd name="T43" fmla="*/ 2935 h 942"/>
                <a:gd name="T44" fmla="*/ 2412 w 1018"/>
                <a:gd name="T45" fmla="*/ 3026 h 942"/>
                <a:gd name="T46" fmla="*/ 2326 w 1018"/>
                <a:gd name="T47" fmla="*/ 3159 h 942"/>
                <a:gd name="T48" fmla="*/ 2382 w 1018"/>
                <a:gd name="T49" fmla="*/ 3353 h 942"/>
                <a:gd name="T50" fmla="*/ 2426 w 1018"/>
                <a:gd name="T51" fmla="*/ 3415 h 942"/>
                <a:gd name="T52" fmla="*/ 2412 w 1018"/>
                <a:gd name="T53" fmla="*/ 3535 h 942"/>
                <a:gd name="T54" fmla="*/ 2289 w 1018"/>
                <a:gd name="T55" fmla="*/ 3535 h 942"/>
                <a:gd name="T56" fmla="*/ 2175 w 1018"/>
                <a:gd name="T57" fmla="*/ 3478 h 942"/>
                <a:gd name="T58" fmla="*/ 2101 w 1018"/>
                <a:gd name="T59" fmla="*/ 3484 h 942"/>
                <a:gd name="T60" fmla="*/ 1851 w 1018"/>
                <a:gd name="T61" fmla="*/ 3387 h 942"/>
                <a:gd name="T62" fmla="*/ 1734 w 1018"/>
                <a:gd name="T63" fmla="*/ 2985 h 942"/>
                <a:gd name="T64" fmla="*/ 1558 w 1018"/>
                <a:gd name="T65" fmla="*/ 2789 h 942"/>
                <a:gd name="T66" fmla="*/ 1403 w 1018"/>
                <a:gd name="T67" fmla="*/ 2436 h 942"/>
                <a:gd name="T68" fmla="*/ 1329 w 1018"/>
                <a:gd name="T69" fmla="*/ 2397 h 942"/>
                <a:gd name="T70" fmla="*/ 1246 w 1018"/>
                <a:gd name="T71" fmla="*/ 2308 h 942"/>
                <a:gd name="T72" fmla="*/ 1166 w 1018"/>
                <a:gd name="T73" fmla="*/ 2308 h 942"/>
                <a:gd name="T74" fmla="*/ 1044 w 1018"/>
                <a:gd name="T75" fmla="*/ 2278 h 942"/>
                <a:gd name="T76" fmla="*/ 953 w 1018"/>
                <a:gd name="T77" fmla="*/ 2308 h 942"/>
                <a:gd name="T78" fmla="*/ 891 w 1018"/>
                <a:gd name="T79" fmla="*/ 2487 h 942"/>
                <a:gd name="T80" fmla="*/ 792 w 1018"/>
                <a:gd name="T81" fmla="*/ 2516 h 942"/>
                <a:gd name="T82" fmla="*/ 587 w 1018"/>
                <a:gd name="T83" fmla="*/ 2375 h 942"/>
                <a:gd name="T84" fmla="*/ 468 w 1018"/>
                <a:gd name="T85" fmla="*/ 2210 h 942"/>
                <a:gd name="T86" fmla="*/ 446 w 1018"/>
                <a:gd name="T87" fmla="*/ 2009 h 942"/>
                <a:gd name="T88" fmla="*/ 356 w 1018"/>
                <a:gd name="T89" fmla="*/ 1873 h 942"/>
                <a:gd name="T90" fmla="*/ 157 w 1018"/>
                <a:gd name="T91" fmla="*/ 1677 h 942"/>
                <a:gd name="T92" fmla="*/ 0 w 1018"/>
                <a:gd name="T93" fmla="*/ 1472 h 942"/>
                <a:gd name="T94" fmla="*/ 0 w 1018"/>
                <a:gd name="T95" fmla="*/ 1392 h 942"/>
                <a:gd name="T96" fmla="*/ 489 w 1018"/>
                <a:gd name="T97" fmla="*/ 1396 h 942"/>
                <a:gd name="T98" fmla="*/ 891 w 1018"/>
                <a:gd name="T99" fmla="*/ 1435 h 942"/>
                <a:gd name="T100" fmla="*/ 942 w 1018"/>
                <a:gd name="T101" fmla="*/ 0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8"/>
                <a:gd name="T154" fmla="*/ 0 h 942"/>
                <a:gd name="T155" fmla="*/ 1018 w 1018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8" h="942">
                  <a:moveTo>
                    <a:pt x="295" y="0"/>
                  </a:moveTo>
                  <a:lnTo>
                    <a:pt x="520" y="8"/>
                  </a:lnTo>
                  <a:lnTo>
                    <a:pt x="520" y="179"/>
                  </a:lnTo>
                  <a:lnTo>
                    <a:pt x="635" y="226"/>
                  </a:lnTo>
                  <a:lnTo>
                    <a:pt x="667" y="210"/>
                  </a:lnTo>
                  <a:lnTo>
                    <a:pt x="742" y="247"/>
                  </a:lnTo>
                  <a:lnTo>
                    <a:pt x="786" y="245"/>
                  </a:lnTo>
                  <a:lnTo>
                    <a:pt x="873" y="208"/>
                  </a:lnTo>
                  <a:lnTo>
                    <a:pt x="923" y="243"/>
                  </a:lnTo>
                  <a:lnTo>
                    <a:pt x="967" y="252"/>
                  </a:lnTo>
                  <a:lnTo>
                    <a:pt x="967" y="392"/>
                  </a:lnTo>
                  <a:lnTo>
                    <a:pt x="1018" y="479"/>
                  </a:lnTo>
                  <a:lnTo>
                    <a:pt x="1006" y="597"/>
                  </a:lnTo>
                  <a:lnTo>
                    <a:pt x="951" y="645"/>
                  </a:lnTo>
                  <a:lnTo>
                    <a:pt x="939" y="601"/>
                  </a:lnTo>
                  <a:lnTo>
                    <a:pt x="923" y="621"/>
                  </a:lnTo>
                  <a:lnTo>
                    <a:pt x="935" y="649"/>
                  </a:lnTo>
                  <a:lnTo>
                    <a:pt x="836" y="720"/>
                  </a:lnTo>
                  <a:lnTo>
                    <a:pt x="813" y="724"/>
                  </a:lnTo>
                  <a:lnTo>
                    <a:pt x="761" y="759"/>
                  </a:lnTo>
                  <a:lnTo>
                    <a:pt x="761" y="779"/>
                  </a:lnTo>
                  <a:lnTo>
                    <a:pt x="746" y="783"/>
                  </a:lnTo>
                  <a:lnTo>
                    <a:pt x="757" y="807"/>
                  </a:lnTo>
                  <a:lnTo>
                    <a:pt x="730" y="842"/>
                  </a:lnTo>
                  <a:lnTo>
                    <a:pt x="746" y="894"/>
                  </a:lnTo>
                  <a:lnTo>
                    <a:pt x="761" y="911"/>
                  </a:lnTo>
                  <a:lnTo>
                    <a:pt x="757" y="942"/>
                  </a:lnTo>
                  <a:lnTo>
                    <a:pt x="718" y="942"/>
                  </a:lnTo>
                  <a:lnTo>
                    <a:pt x="682" y="927"/>
                  </a:lnTo>
                  <a:lnTo>
                    <a:pt x="659" y="930"/>
                  </a:lnTo>
                  <a:lnTo>
                    <a:pt x="580" y="903"/>
                  </a:lnTo>
                  <a:lnTo>
                    <a:pt x="544" y="795"/>
                  </a:lnTo>
                  <a:lnTo>
                    <a:pt x="489" y="743"/>
                  </a:lnTo>
                  <a:lnTo>
                    <a:pt x="440" y="649"/>
                  </a:lnTo>
                  <a:lnTo>
                    <a:pt x="418" y="639"/>
                  </a:lnTo>
                  <a:lnTo>
                    <a:pt x="391" y="616"/>
                  </a:lnTo>
                  <a:lnTo>
                    <a:pt x="366" y="616"/>
                  </a:lnTo>
                  <a:lnTo>
                    <a:pt x="328" y="608"/>
                  </a:lnTo>
                  <a:lnTo>
                    <a:pt x="299" y="616"/>
                  </a:lnTo>
                  <a:lnTo>
                    <a:pt x="279" y="663"/>
                  </a:lnTo>
                  <a:lnTo>
                    <a:pt x="249" y="671"/>
                  </a:lnTo>
                  <a:lnTo>
                    <a:pt x="185" y="634"/>
                  </a:lnTo>
                  <a:lnTo>
                    <a:pt x="146" y="589"/>
                  </a:lnTo>
                  <a:lnTo>
                    <a:pt x="140" y="535"/>
                  </a:lnTo>
                  <a:lnTo>
                    <a:pt x="112" y="499"/>
                  </a:lnTo>
                  <a:lnTo>
                    <a:pt x="48" y="447"/>
                  </a:lnTo>
                  <a:lnTo>
                    <a:pt x="0" y="393"/>
                  </a:lnTo>
                  <a:lnTo>
                    <a:pt x="0" y="371"/>
                  </a:lnTo>
                  <a:lnTo>
                    <a:pt x="154" y="372"/>
                  </a:lnTo>
                  <a:lnTo>
                    <a:pt x="279" y="38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315" y="948"/>
              <a:ext cx="558" cy="332"/>
            </a:xfrm>
            <a:custGeom>
              <a:avLst/>
              <a:gdLst>
                <a:gd name="T0" fmla="*/ 2 w 490"/>
                <a:gd name="T1" fmla="*/ 0 h 287"/>
                <a:gd name="T2" fmla="*/ 1323 w 490"/>
                <a:gd name="T3" fmla="*/ 34 h 287"/>
                <a:gd name="T4" fmla="*/ 1426 w 490"/>
                <a:gd name="T5" fmla="*/ 347 h 287"/>
                <a:gd name="T6" fmla="*/ 1513 w 490"/>
                <a:gd name="T7" fmla="*/ 585 h 287"/>
                <a:gd name="T8" fmla="*/ 1576 w 490"/>
                <a:gd name="T9" fmla="*/ 975 h 287"/>
                <a:gd name="T10" fmla="*/ 1536 w 490"/>
                <a:gd name="T11" fmla="*/ 1065 h 287"/>
                <a:gd name="T12" fmla="*/ 1053 w 490"/>
                <a:gd name="T13" fmla="*/ 1048 h 287"/>
                <a:gd name="T14" fmla="*/ 0 w 490"/>
                <a:gd name="T15" fmla="*/ 1026 h 287"/>
                <a:gd name="T16" fmla="*/ 2 w 490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0"/>
                <a:gd name="T28" fmla="*/ 0 h 287"/>
                <a:gd name="T29" fmla="*/ 490 w 490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0" h="287">
                  <a:moveTo>
                    <a:pt x="2" y="0"/>
                  </a:moveTo>
                  <a:lnTo>
                    <a:pt x="411" y="9"/>
                  </a:lnTo>
                  <a:lnTo>
                    <a:pt x="442" y="93"/>
                  </a:lnTo>
                  <a:lnTo>
                    <a:pt x="470" y="158"/>
                  </a:lnTo>
                  <a:lnTo>
                    <a:pt x="490" y="263"/>
                  </a:lnTo>
                  <a:lnTo>
                    <a:pt x="478" y="287"/>
                  </a:lnTo>
                  <a:lnTo>
                    <a:pt x="327" y="283"/>
                  </a:lnTo>
                  <a:lnTo>
                    <a:pt x="0" y="27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300" y="1267"/>
              <a:ext cx="586" cy="389"/>
            </a:xfrm>
            <a:custGeom>
              <a:avLst/>
              <a:gdLst>
                <a:gd name="T0" fmla="*/ 28 w 515"/>
                <a:gd name="T1" fmla="*/ 0 h 336"/>
                <a:gd name="T2" fmla="*/ 25 w 515"/>
                <a:gd name="T3" fmla="*/ 490 h 336"/>
                <a:gd name="T4" fmla="*/ 0 w 515"/>
                <a:gd name="T5" fmla="*/ 1059 h 336"/>
                <a:gd name="T6" fmla="*/ 1199 w 515"/>
                <a:gd name="T7" fmla="*/ 1079 h 336"/>
                <a:gd name="T8" fmla="*/ 1324 w 515"/>
                <a:gd name="T9" fmla="*/ 1154 h 336"/>
                <a:gd name="T10" fmla="*/ 1411 w 515"/>
                <a:gd name="T11" fmla="*/ 1044 h 336"/>
                <a:gd name="T12" fmla="*/ 1649 w 515"/>
                <a:gd name="T13" fmla="*/ 1253 h 336"/>
                <a:gd name="T14" fmla="*/ 1616 w 515"/>
                <a:gd name="T15" fmla="*/ 1040 h 336"/>
                <a:gd name="T16" fmla="*/ 1633 w 515"/>
                <a:gd name="T17" fmla="*/ 873 h 336"/>
                <a:gd name="T18" fmla="*/ 1649 w 515"/>
                <a:gd name="T19" fmla="*/ 303 h 336"/>
                <a:gd name="T20" fmla="*/ 1541 w 515"/>
                <a:gd name="T21" fmla="*/ 176 h 336"/>
                <a:gd name="T22" fmla="*/ 1582 w 515"/>
                <a:gd name="T23" fmla="*/ 19 h 336"/>
                <a:gd name="T24" fmla="*/ 800 w 515"/>
                <a:gd name="T25" fmla="*/ 16 h 336"/>
                <a:gd name="T26" fmla="*/ 28 w 515"/>
                <a:gd name="T27" fmla="*/ 0 h 3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5"/>
                <a:gd name="T43" fmla="*/ 0 h 336"/>
                <a:gd name="T44" fmla="*/ 515 w 515"/>
                <a:gd name="T45" fmla="*/ 336 h 3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5" h="336">
                  <a:moveTo>
                    <a:pt x="9" y="0"/>
                  </a:moveTo>
                  <a:lnTo>
                    <a:pt x="8" y="130"/>
                  </a:lnTo>
                  <a:lnTo>
                    <a:pt x="0" y="283"/>
                  </a:lnTo>
                  <a:lnTo>
                    <a:pt x="374" y="288"/>
                  </a:lnTo>
                  <a:lnTo>
                    <a:pt x="414" y="309"/>
                  </a:lnTo>
                  <a:lnTo>
                    <a:pt x="441" y="280"/>
                  </a:lnTo>
                  <a:lnTo>
                    <a:pt x="515" y="336"/>
                  </a:lnTo>
                  <a:lnTo>
                    <a:pt x="505" y="278"/>
                  </a:lnTo>
                  <a:lnTo>
                    <a:pt x="511" y="233"/>
                  </a:lnTo>
                  <a:lnTo>
                    <a:pt x="515" y="80"/>
                  </a:lnTo>
                  <a:lnTo>
                    <a:pt x="482" y="47"/>
                  </a:lnTo>
                  <a:lnTo>
                    <a:pt x="495" y="5"/>
                  </a:lnTo>
                  <a:lnTo>
                    <a:pt x="25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291" y="1590"/>
              <a:ext cx="699" cy="321"/>
            </a:xfrm>
            <a:custGeom>
              <a:avLst/>
              <a:gdLst>
                <a:gd name="T0" fmla="*/ 22 w 614"/>
                <a:gd name="T1" fmla="*/ 0 h 277"/>
                <a:gd name="T2" fmla="*/ 0 w 614"/>
                <a:gd name="T3" fmla="*/ 688 h 277"/>
                <a:gd name="T4" fmla="*/ 446 w 614"/>
                <a:gd name="T5" fmla="*/ 705 h 277"/>
                <a:gd name="T6" fmla="*/ 441 w 614"/>
                <a:gd name="T7" fmla="*/ 1042 h 277"/>
                <a:gd name="T8" fmla="*/ 1041 w 614"/>
                <a:gd name="T9" fmla="*/ 1037 h 277"/>
                <a:gd name="T10" fmla="*/ 1576 w 614"/>
                <a:gd name="T11" fmla="*/ 1022 h 277"/>
                <a:gd name="T12" fmla="*/ 1973 w 614"/>
                <a:gd name="T13" fmla="*/ 1037 h 277"/>
                <a:gd name="T14" fmla="*/ 1852 w 614"/>
                <a:gd name="T15" fmla="*/ 737 h 277"/>
                <a:gd name="T16" fmla="*/ 1766 w 614"/>
                <a:gd name="T17" fmla="*/ 470 h 277"/>
                <a:gd name="T18" fmla="*/ 1670 w 614"/>
                <a:gd name="T19" fmla="*/ 184 h 277"/>
                <a:gd name="T20" fmla="*/ 1448 w 614"/>
                <a:gd name="T21" fmla="*/ 1 h 277"/>
                <a:gd name="T22" fmla="*/ 1346 w 614"/>
                <a:gd name="T23" fmla="*/ 109 h 277"/>
                <a:gd name="T24" fmla="*/ 1225 w 614"/>
                <a:gd name="T25" fmla="*/ 34 h 277"/>
                <a:gd name="T26" fmla="*/ 690 w 614"/>
                <a:gd name="T27" fmla="*/ 16 h 277"/>
                <a:gd name="T28" fmla="*/ 22 w 614"/>
                <a:gd name="T29" fmla="*/ 0 h 2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277"/>
                <a:gd name="T47" fmla="*/ 614 w 614"/>
                <a:gd name="T48" fmla="*/ 277 h 2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277">
                  <a:moveTo>
                    <a:pt x="7" y="0"/>
                  </a:moveTo>
                  <a:lnTo>
                    <a:pt x="0" y="183"/>
                  </a:lnTo>
                  <a:lnTo>
                    <a:pt x="139" y="187"/>
                  </a:lnTo>
                  <a:lnTo>
                    <a:pt x="137" y="277"/>
                  </a:lnTo>
                  <a:lnTo>
                    <a:pt x="324" y="274"/>
                  </a:lnTo>
                  <a:lnTo>
                    <a:pt x="491" y="271"/>
                  </a:lnTo>
                  <a:lnTo>
                    <a:pt x="614" y="274"/>
                  </a:lnTo>
                  <a:lnTo>
                    <a:pt x="576" y="196"/>
                  </a:lnTo>
                  <a:lnTo>
                    <a:pt x="549" y="124"/>
                  </a:lnTo>
                  <a:lnTo>
                    <a:pt x="520" y="49"/>
                  </a:lnTo>
                  <a:lnTo>
                    <a:pt x="451" y="1"/>
                  </a:lnTo>
                  <a:lnTo>
                    <a:pt x="419" y="29"/>
                  </a:lnTo>
                  <a:lnTo>
                    <a:pt x="381" y="9"/>
                  </a:lnTo>
                  <a:lnTo>
                    <a:pt x="214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440" y="1903"/>
              <a:ext cx="615" cy="318"/>
            </a:xfrm>
            <a:custGeom>
              <a:avLst/>
              <a:gdLst>
                <a:gd name="T0" fmla="*/ 17 w 540"/>
                <a:gd name="T1" fmla="*/ 3 h 275"/>
                <a:gd name="T2" fmla="*/ 15 w 540"/>
                <a:gd name="T3" fmla="*/ 596 h 275"/>
                <a:gd name="T4" fmla="*/ 0 w 540"/>
                <a:gd name="T5" fmla="*/ 1008 h 275"/>
                <a:gd name="T6" fmla="*/ 1740 w 540"/>
                <a:gd name="T7" fmla="*/ 1019 h 275"/>
                <a:gd name="T8" fmla="*/ 1703 w 540"/>
                <a:gd name="T9" fmla="*/ 490 h 275"/>
                <a:gd name="T10" fmla="*/ 1703 w 540"/>
                <a:gd name="T11" fmla="*/ 288 h 275"/>
                <a:gd name="T12" fmla="*/ 1564 w 540"/>
                <a:gd name="T13" fmla="*/ 168 h 275"/>
                <a:gd name="T14" fmla="*/ 1608 w 540"/>
                <a:gd name="T15" fmla="*/ 60 h 275"/>
                <a:gd name="T16" fmla="*/ 1550 w 540"/>
                <a:gd name="T17" fmla="*/ 0 h 275"/>
                <a:gd name="T18" fmla="*/ 756 w 540"/>
                <a:gd name="T19" fmla="*/ 3 h 275"/>
                <a:gd name="T20" fmla="*/ 17 w 540"/>
                <a:gd name="T21" fmla="*/ 3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0"/>
                <a:gd name="T34" fmla="*/ 0 h 275"/>
                <a:gd name="T35" fmla="*/ 540 w 540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0" h="275">
                  <a:moveTo>
                    <a:pt x="5" y="3"/>
                  </a:moveTo>
                  <a:lnTo>
                    <a:pt x="4" y="161"/>
                  </a:lnTo>
                  <a:lnTo>
                    <a:pt x="0" y="273"/>
                  </a:lnTo>
                  <a:lnTo>
                    <a:pt x="540" y="275"/>
                  </a:lnTo>
                  <a:lnTo>
                    <a:pt x="529" y="132"/>
                  </a:lnTo>
                  <a:lnTo>
                    <a:pt x="529" y="78"/>
                  </a:lnTo>
                  <a:lnTo>
                    <a:pt x="486" y="45"/>
                  </a:lnTo>
                  <a:lnTo>
                    <a:pt x="499" y="16"/>
                  </a:lnTo>
                  <a:lnTo>
                    <a:pt x="480" y="0"/>
                  </a:lnTo>
                  <a:lnTo>
                    <a:pt x="23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357" y="2215"/>
              <a:ext cx="717" cy="349"/>
            </a:xfrm>
            <a:custGeom>
              <a:avLst/>
              <a:gdLst>
                <a:gd name="T0" fmla="*/ 15 w 630"/>
                <a:gd name="T1" fmla="*/ 0 h 302"/>
                <a:gd name="T2" fmla="*/ 0 w 630"/>
                <a:gd name="T3" fmla="*/ 198 h 302"/>
                <a:gd name="T4" fmla="*/ 718 w 630"/>
                <a:gd name="T5" fmla="*/ 229 h 302"/>
                <a:gd name="T6" fmla="*/ 719 w 630"/>
                <a:gd name="T7" fmla="*/ 860 h 302"/>
                <a:gd name="T8" fmla="*/ 1089 w 630"/>
                <a:gd name="T9" fmla="*/ 1035 h 302"/>
                <a:gd name="T10" fmla="*/ 1189 w 630"/>
                <a:gd name="T11" fmla="*/ 970 h 302"/>
                <a:gd name="T12" fmla="*/ 1420 w 630"/>
                <a:gd name="T13" fmla="*/ 1111 h 302"/>
                <a:gd name="T14" fmla="*/ 1574 w 630"/>
                <a:gd name="T15" fmla="*/ 1108 h 302"/>
                <a:gd name="T16" fmla="*/ 1851 w 630"/>
                <a:gd name="T17" fmla="*/ 970 h 302"/>
                <a:gd name="T18" fmla="*/ 2018 w 630"/>
                <a:gd name="T19" fmla="*/ 1101 h 302"/>
                <a:gd name="T20" fmla="*/ 2018 w 630"/>
                <a:gd name="T21" fmla="*/ 415 h 302"/>
                <a:gd name="T22" fmla="*/ 1968 w 630"/>
                <a:gd name="T23" fmla="*/ 16 h 302"/>
                <a:gd name="T24" fmla="*/ 15 w 630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302"/>
                <a:gd name="T41" fmla="*/ 630 w 630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302">
                  <a:moveTo>
                    <a:pt x="4" y="0"/>
                  </a:moveTo>
                  <a:lnTo>
                    <a:pt x="0" y="54"/>
                  </a:lnTo>
                  <a:lnTo>
                    <a:pt x="224" y="62"/>
                  </a:lnTo>
                  <a:lnTo>
                    <a:pt x="225" y="234"/>
                  </a:lnTo>
                  <a:lnTo>
                    <a:pt x="340" y="281"/>
                  </a:lnTo>
                  <a:lnTo>
                    <a:pt x="372" y="264"/>
                  </a:lnTo>
                  <a:lnTo>
                    <a:pt x="444" y="302"/>
                  </a:lnTo>
                  <a:lnTo>
                    <a:pt x="491" y="301"/>
                  </a:lnTo>
                  <a:lnTo>
                    <a:pt x="578" y="264"/>
                  </a:lnTo>
                  <a:lnTo>
                    <a:pt x="630" y="300"/>
                  </a:lnTo>
                  <a:lnTo>
                    <a:pt x="630" y="113"/>
                  </a:lnTo>
                  <a:lnTo>
                    <a:pt x="61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3060" y="2231"/>
              <a:ext cx="403" cy="383"/>
            </a:xfrm>
            <a:custGeom>
              <a:avLst/>
              <a:gdLst>
                <a:gd name="T0" fmla="*/ 0 w 354"/>
                <a:gd name="T1" fmla="*/ 110 h 331"/>
                <a:gd name="T2" fmla="*/ 446 w 354"/>
                <a:gd name="T3" fmla="*/ 49 h 331"/>
                <a:gd name="T4" fmla="*/ 1003 w 354"/>
                <a:gd name="T5" fmla="*/ 0 h 331"/>
                <a:gd name="T6" fmla="*/ 972 w 354"/>
                <a:gd name="T7" fmla="*/ 162 h 331"/>
                <a:gd name="T8" fmla="*/ 1095 w 354"/>
                <a:gd name="T9" fmla="*/ 125 h 331"/>
                <a:gd name="T10" fmla="*/ 1138 w 354"/>
                <a:gd name="T11" fmla="*/ 233 h 331"/>
                <a:gd name="T12" fmla="*/ 1017 w 354"/>
                <a:gd name="T13" fmla="*/ 333 h 331"/>
                <a:gd name="T14" fmla="*/ 1041 w 354"/>
                <a:gd name="T15" fmla="*/ 504 h 331"/>
                <a:gd name="T16" fmla="*/ 910 w 354"/>
                <a:gd name="T17" fmla="*/ 783 h 331"/>
                <a:gd name="T18" fmla="*/ 813 w 354"/>
                <a:gd name="T19" fmla="*/ 965 h 331"/>
                <a:gd name="T20" fmla="*/ 864 w 354"/>
                <a:gd name="T21" fmla="*/ 1187 h 331"/>
                <a:gd name="T22" fmla="*/ 162 w 354"/>
                <a:gd name="T23" fmla="*/ 1232 h 331"/>
                <a:gd name="T24" fmla="*/ 161 w 354"/>
                <a:gd name="T25" fmla="*/ 1092 h 331"/>
                <a:gd name="T26" fmla="*/ 19 w 354"/>
                <a:gd name="T27" fmla="*/ 1065 h 331"/>
                <a:gd name="T28" fmla="*/ 19 w 354"/>
                <a:gd name="T29" fmla="*/ 333 h 331"/>
                <a:gd name="T30" fmla="*/ 0 w 354"/>
                <a:gd name="T31" fmla="*/ 11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4"/>
                <a:gd name="T49" fmla="*/ 0 h 331"/>
                <a:gd name="T50" fmla="*/ 354 w 354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4" h="331">
                  <a:moveTo>
                    <a:pt x="0" y="30"/>
                  </a:moveTo>
                  <a:lnTo>
                    <a:pt x="139" y="13"/>
                  </a:lnTo>
                  <a:lnTo>
                    <a:pt x="312" y="0"/>
                  </a:lnTo>
                  <a:lnTo>
                    <a:pt x="303" y="44"/>
                  </a:lnTo>
                  <a:lnTo>
                    <a:pt x="341" y="34"/>
                  </a:lnTo>
                  <a:lnTo>
                    <a:pt x="354" y="63"/>
                  </a:lnTo>
                  <a:lnTo>
                    <a:pt x="315" y="90"/>
                  </a:lnTo>
                  <a:lnTo>
                    <a:pt x="324" y="136"/>
                  </a:lnTo>
                  <a:lnTo>
                    <a:pt x="283" y="212"/>
                  </a:lnTo>
                  <a:lnTo>
                    <a:pt x="253" y="259"/>
                  </a:lnTo>
                  <a:lnTo>
                    <a:pt x="270" y="320"/>
                  </a:lnTo>
                  <a:lnTo>
                    <a:pt x="51" y="331"/>
                  </a:lnTo>
                  <a:lnTo>
                    <a:pt x="50" y="294"/>
                  </a:lnTo>
                  <a:lnTo>
                    <a:pt x="6" y="286"/>
                  </a:lnTo>
                  <a:lnTo>
                    <a:pt x="6" y="9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118" y="2600"/>
              <a:ext cx="492" cy="401"/>
            </a:xfrm>
            <a:custGeom>
              <a:avLst/>
              <a:gdLst>
                <a:gd name="T0" fmla="*/ 0 w 432"/>
                <a:gd name="T1" fmla="*/ 29 h 346"/>
                <a:gd name="T2" fmla="*/ 694 w 432"/>
                <a:gd name="T3" fmla="*/ 0 h 346"/>
                <a:gd name="T4" fmla="*/ 818 w 432"/>
                <a:gd name="T5" fmla="*/ 264 h 346"/>
                <a:gd name="T6" fmla="*/ 713 w 432"/>
                <a:gd name="T7" fmla="*/ 586 h 346"/>
                <a:gd name="T8" fmla="*/ 679 w 432"/>
                <a:gd name="T9" fmla="*/ 728 h 346"/>
                <a:gd name="T10" fmla="*/ 1147 w 432"/>
                <a:gd name="T11" fmla="*/ 669 h 346"/>
                <a:gd name="T12" fmla="*/ 1178 w 432"/>
                <a:gd name="T13" fmla="*/ 881 h 346"/>
                <a:gd name="T14" fmla="*/ 1038 w 432"/>
                <a:gd name="T15" fmla="*/ 860 h 346"/>
                <a:gd name="T16" fmla="*/ 974 w 432"/>
                <a:gd name="T17" fmla="*/ 947 h 346"/>
                <a:gd name="T18" fmla="*/ 1043 w 432"/>
                <a:gd name="T19" fmla="*/ 1006 h 346"/>
                <a:gd name="T20" fmla="*/ 1176 w 432"/>
                <a:gd name="T21" fmla="*/ 941 h 346"/>
                <a:gd name="T22" fmla="*/ 1178 w 432"/>
                <a:gd name="T23" fmla="*/ 1040 h 346"/>
                <a:gd name="T24" fmla="*/ 1255 w 432"/>
                <a:gd name="T25" fmla="*/ 956 h 346"/>
                <a:gd name="T26" fmla="*/ 1302 w 432"/>
                <a:gd name="T27" fmla="*/ 956 h 346"/>
                <a:gd name="T28" fmla="*/ 1245 w 432"/>
                <a:gd name="T29" fmla="*/ 1130 h 346"/>
                <a:gd name="T30" fmla="*/ 1363 w 432"/>
                <a:gd name="T31" fmla="*/ 1159 h 346"/>
                <a:gd name="T32" fmla="*/ 1393 w 432"/>
                <a:gd name="T33" fmla="*/ 1252 h 346"/>
                <a:gd name="T34" fmla="*/ 1342 w 432"/>
                <a:gd name="T35" fmla="*/ 1278 h 346"/>
                <a:gd name="T36" fmla="*/ 1270 w 432"/>
                <a:gd name="T37" fmla="*/ 1224 h 346"/>
                <a:gd name="T38" fmla="*/ 1135 w 432"/>
                <a:gd name="T39" fmla="*/ 1180 h 346"/>
                <a:gd name="T40" fmla="*/ 1162 w 432"/>
                <a:gd name="T41" fmla="*/ 1291 h 346"/>
                <a:gd name="T42" fmla="*/ 1094 w 432"/>
                <a:gd name="T43" fmla="*/ 1306 h 346"/>
                <a:gd name="T44" fmla="*/ 1040 w 432"/>
                <a:gd name="T45" fmla="*/ 1202 h 346"/>
                <a:gd name="T46" fmla="*/ 1004 w 432"/>
                <a:gd name="T47" fmla="*/ 1264 h 346"/>
                <a:gd name="T48" fmla="*/ 802 w 432"/>
                <a:gd name="T49" fmla="*/ 1264 h 346"/>
                <a:gd name="T50" fmla="*/ 802 w 432"/>
                <a:gd name="T51" fmla="*/ 1202 h 346"/>
                <a:gd name="T52" fmla="*/ 727 w 432"/>
                <a:gd name="T53" fmla="*/ 1130 h 346"/>
                <a:gd name="T54" fmla="*/ 576 w 432"/>
                <a:gd name="T55" fmla="*/ 1116 h 346"/>
                <a:gd name="T56" fmla="*/ 699 w 432"/>
                <a:gd name="T57" fmla="*/ 1202 h 346"/>
                <a:gd name="T58" fmla="*/ 523 w 432"/>
                <a:gd name="T59" fmla="*/ 1245 h 346"/>
                <a:gd name="T60" fmla="*/ 240 w 432"/>
                <a:gd name="T61" fmla="*/ 1184 h 346"/>
                <a:gd name="T62" fmla="*/ 138 w 432"/>
                <a:gd name="T63" fmla="*/ 1202 h 346"/>
                <a:gd name="T64" fmla="*/ 178 w 432"/>
                <a:gd name="T65" fmla="*/ 761 h 346"/>
                <a:gd name="T66" fmla="*/ 2 w 432"/>
                <a:gd name="T67" fmla="*/ 411 h 346"/>
                <a:gd name="T68" fmla="*/ 0 w 432"/>
                <a:gd name="T69" fmla="*/ 29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346"/>
                <a:gd name="T107" fmla="*/ 432 w 432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346">
                  <a:moveTo>
                    <a:pt x="0" y="8"/>
                  </a:moveTo>
                  <a:lnTo>
                    <a:pt x="216" y="0"/>
                  </a:lnTo>
                  <a:lnTo>
                    <a:pt x="254" y="71"/>
                  </a:lnTo>
                  <a:lnTo>
                    <a:pt x="221" y="155"/>
                  </a:lnTo>
                  <a:lnTo>
                    <a:pt x="211" y="193"/>
                  </a:lnTo>
                  <a:lnTo>
                    <a:pt x="356" y="177"/>
                  </a:lnTo>
                  <a:lnTo>
                    <a:pt x="365" y="233"/>
                  </a:lnTo>
                  <a:lnTo>
                    <a:pt x="321" y="228"/>
                  </a:lnTo>
                  <a:lnTo>
                    <a:pt x="302" y="251"/>
                  </a:lnTo>
                  <a:lnTo>
                    <a:pt x="324" y="267"/>
                  </a:lnTo>
                  <a:lnTo>
                    <a:pt x="364" y="249"/>
                  </a:lnTo>
                  <a:lnTo>
                    <a:pt x="365" y="275"/>
                  </a:lnTo>
                  <a:lnTo>
                    <a:pt x="389" y="253"/>
                  </a:lnTo>
                  <a:lnTo>
                    <a:pt x="404" y="253"/>
                  </a:lnTo>
                  <a:lnTo>
                    <a:pt x="386" y="299"/>
                  </a:lnTo>
                  <a:lnTo>
                    <a:pt x="422" y="307"/>
                  </a:lnTo>
                  <a:lnTo>
                    <a:pt x="432" y="332"/>
                  </a:lnTo>
                  <a:lnTo>
                    <a:pt x="416" y="339"/>
                  </a:lnTo>
                  <a:lnTo>
                    <a:pt x="394" y="324"/>
                  </a:lnTo>
                  <a:lnTo>
                    <a:pt x="352" y="312"/>
                  </a:lnTo>
                  <a:lnTo>
                    <a:pt x="361" y="342"/>
                  </a:lnTo>
                  <a:lnTo>
                    <a:pt x="340" y="346"/>
                  </a:lnTo>
                  <a:lnTo>
                    <a:pt x="323" y="318"/>
                  </a:lnTo>
                  <a:lnTo>
                    <a:pt x="312" y="335"/>
                  </a:lnTo>
                  <a:lnTo>
                    <a:pt x="249" y="335"/>
                  </a:lnTo>
                  <a:lnTo>
                    <a:pt x="249" y="318"/>
                  </a:lnTo>
                  <a:lnTo>
                    <a:pt x="225" y="299"/>
                  </a:lnTo>
                  <a:lnTo>
                    <a:pt x="178" y="296"/>
                  </a:lnTo>
                  <a:lnTo>
                    <a:pt x="217" y="318"/>
                  </a:lnTo>
                  <a:lnTo>
                    <a:pt x="162" y="330"/>
                  </a:lnTo>
                  <a:lnTo>
                    <a:pt x="75" y="314"/>
                  </a:lnTo>
                  <a:lnTo>
                    <a:pt x="42" y="318"/>
                  </a:lnTo>
                  <a:lnTo>
                    <a:pt x="54" y="202"/>
                  </a:lnTo>
                  <a:lnTo>
                    <a:pt x="2" y="1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782" y="907"/>
              <a:ext cx="548" cy="629"/>
            </a:xfrm>
            <a:custGeom>
              <a:avLst/>
              <a:gdLst>
                <a:gd name="T0" fmla="*/ 0 w 482"/>
                <a:gd name="T1" fmla="*/ 159 h 543"/>
                <a:gd name="T2" fmla="*/ 399 w 482"/>
                <a:gd name="T3" fmla="*/ 159 h 543"/>
                <a:gd name="T4" fmla="*/ 395 w 482"/>
                <a:gd name="T5" fmla="*/ 0 h 543"/>
                <a:gd name="T6" fmla="*/ 485 w 482"/>
                <a:gd name="T7" fmla="*/ 45 h 543"/>
                <a:gd name="T8" fmla="*/ 503 w 482"/>
                <a:gd name="T9" fmla="*/ 169 h 543"/>
                <a:gd name="T10" fmla="*/ 695 w 482"/>
                <a:gd name="T11" fmla="*/ 305 h 543"/>
                <a:gd name="T12" fmla="*/ 753 w 482"/>
                <a:gd name="T13" fmla="*/ 246 h 543"/>
                <a:gd name="T14" fmla="*/ 862 w 482"/>
                <a:gd name="T15" fmla="*/ 246 h 543"/>
                <a:gd name="T16" fmla="*/ 953 w 482"/>
                <a:gd name="T17" fmla="*/ 361 h 543"/>
                <a:gd name="T18" fmla="*/ 1013 w 482"/>
                <a:gd name="T19" fmla="*/ 319 h 543"/>
                <a:gd name="T20" fmla="*/ 1180 w 482"/>
                <a:gd name="T21" fmla="*/ 370 h 543"/>
                <a:gd name="T22" fmla="*/ 1236 w 482"/>
                <a:gd name="T23" fmla="*/ 280 h 543"/>
                <a:gd name="T24" fmla="*/ 1343 w 482"/>
                <a:gd name="T25" fmla="*/ 348 h 543"/>
                <a:gd name="T26" fmla="*/ 1528 w 482"/>
                <a:gd name="T27" fmla="*/ 334 h 543"/>
                <a:gd name="T28" fmla="*/ 1224 w 482"/>
                <a:gd name="T29" fmla="*/ 591 h 543"/>
                <a:gd name="T30" fmla="*/ 1073 w 482"/>
                <a:gd name="T31" fmla="*/ 812 h 543"/>
                <a:gd name="T32" fmla="*/ 1106 w 482"/>
                <a:gd name="T33" fmla="*/ 1133 h 543"/>
                <a:gd name="T34" fmla="*/ 999 w 482"/>
                <a:gd name="T35" fmla="*/ 1265 h 543"/>
                <a:gd name="T36" fmla="*/ 1040 w 482"/>
                <a:gd name="T37" fmla="*/ 1356 h 543"/>
                <a:gd name="T38" fmla="*/ 1040 w 482"/>
                <a:gd name="T39" fmla="*/ 1596 h 543"/>
                <a:gd name="T40" fmla="*/ 1146 w 482"/>
                <a:gd name="T41" fmla="*/ 1596 h 543"/>
                <a:gd name="T42" fmla="*/ 1297 w 482"/>
                <a:gd name="T43" fmla="*/ 1773 h 543"/>
                <a:gd name="T44" fmla="*/ 1362 w 482"/>
                <a:gd name="T45" fmla="*/ 1980 h 543"/>
                <a:gd name="T46" fmla="*/ 281 w 482"/>
                <a:gd name="T47" fmla="*/ 2040 h 543"/>
                <a:gd name="T48" fmla="*/ 282 w 482"/>
                <a:gd name="T49" fmla="*/ 1475 h 543"/>
                <a:gd name="T50" fmla="*/ 185 w 482"/>
                <a:gd name="T51" fmla="*/ 1353 h 543"/>
                <a:gd name="T52" fmla="*/ 223 w 482"/>
                <a:gd name="T53" fmla="*/ 1204 h 543"/>
                <a:gd name="T54" fmla="*/ 254 w 482"/>
                <a:gd name="T55" fmla="*/ 1118 h 543"/>
                <a:gd name="T56" fmla="*/ 185 w 482"/>
                <a:gd name="T57" fmla="*/ 729 h 543"/>
                <a:gd name="T58" fmla="*/ 96 w 482"/>
                <a:gd name="T59" fmla="*/ 471 h 543"/>
                <a:gd name="T60" fmla="*/ 0 w 482"/>
                <a:gd name="T61" fmla="*/ 159 h 5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2"/>
                <a:gd name="T94" fmla="*/ 0 h 543"/>
                <a:gd name="T95" fmla="*/ 482 w 482"/>
                <a:gd name="T96" fmla="*/ 543 h 5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2" h="543">
                  <a:moveTo>
                    <a:pt x="0" y="42"/>
                  </a:moveTo>
                  <a:lnTo>
                    <a:pt x="126" y="42"/>
                  </a:lnTo>
                  <a:lnTo>
                    <a:pt x="125" y="0"/>
                  </a:lnTo>
                  <a:lnTo>
                    <a:pt x="153" y="12"/>
                  </a:lnTo>
                  <a:lnTo>
                    <a:pt x="158" y="45"/>
                  </a:lnTo>
                  <a:lnTo>
                    <a:pt x="218" y="81"/>
                  </a:lnTo>
                  <a:lnTo>
                    <a:pt x="237" y="65"/>
                  </a:lnTo>
                  <a:lnTo>
                    <a:pt x="272" y="65"/>
                  </a:lnTo>
                  <a:lnTo>
                    <a:pt x="300" y="96"/>
                  </a:lnTo>
                  <a:lnTo>
                    <a:pt x="319" y="85"/>
                  </a:lnTo>
                  <a:lnTo>
                    <a:pt x="371" y="98"/>
                  </a:lnTo>
                  <a:lnTo>
                    <a:pt x="390" y="74"/>
                  </a:lnTo>
                  <a:lnTo>
                    <a:pt x="423" y="92"/>
                  </a:lnTo>
                  <a:lnTo>
                    <a:pt x="482" y="90"/>
                  </a:lnTo>
                  <a:lnTo>
                    <a:pt x="386" y="157"/>
                  </a:lnTo>
                  <a:lnTo>
                    <a:pt x="338" y="216"/>
                  </a:lnTo>
                  <a:lnTo>
                    <a:pt x="348" y="302"/>
                  </a:lnTo>
                  <a:lnTo>
                    <a:pt x="315" y="337"/>
                  </a:lnTo>
                  <a:lnTo>
                    <a:pt x="328" y="362"/>
                  </a:lnTo>
                  <a:lnTo>
                    <a:pt x="328" y="426"/>
                  </a:lnTo>
                  <a:lnTo>
                    <a:pt x="361" y="426"/>
                  </a:lnTo>
                  <a:lnTo>
                    <a:pt x="409" y="472"/>
                  </a:lnTo>
                  <a:lnTo>
                    <a:pt x="429" y="527"/>
                  </a:lnTo>
                  <a:lnTo>
                    <a:pt x="88" y="543"/>
                  </a:lnTo>
                  <a:lnTo>
                    <a:pt x="89" y="393"/>
                  </a:lnTo>
                  <a:lnTo>
                    <a:pt x="59" y="360"/>
                  </a:lnTo>
                  <a:lnTo>
                    <a:pt x="70" y="320"/>
                  </a:lnTo>
                  <a:lnTo>
                    <a:pt x="80" y="298"/>
                  </a:lnTo>
                  <a:lnTo>
                    <a:pt x="59" y="194"/>
                  </a:lnTo>
                  <a:lnTo>
                    <a:pt x="30" y="1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137" y="1124"/>
              <a:ext cx="416" cy="495"/>
            </a:xfrm>
            <a:custGeom>
              <a:avLst/>
              <a:gdLst>
                <a:gd name="T0" fmla="*/ 84 w 366"/>
                <a:gd name="T1" fmla="*/ 108 h 428"/>
                <a:gd name="T2" fmla="*/ 169 w 366"/>
                <a:gd name="T3" fmla="*/ 93 h 428"/>
                <a:gd name="T4" fmla="*/ 249 w 366"/>
                <a:gd name="T5" fmla="*/ 93 h 428"/>
                <a:gd name="T6" fmla="*/ 302 w 366"/>
                <a:gd name="T7" fmla="*/ 0 h 428"/>
                <a:gd name="T8" fmla="*/ 342 w 366"/>
                <a:gd name="T9" fmla="*/ 119 h 428"/>
                <a:gd name="T10" fmla="*/ 463 w 366"/>
                <a:gd name="T11" fmla="*/ 119 h 428"/>
                <a:gd name="T12" fmla="*/ 530 w 366"/>
                <a:gd name="T13" fmla="*/ 228 h 428"/>
                <a:gd name="T14" fmla="*/ 658 w 366"/>
                <a:gd name="T15" fmla="*/ 197 h 428"/>
                <a:gd name="T16" fmla="*/ 748 w 366"/>
                <a:gd name="T17" fmla="*/ 264 h 428"/>
                <a:gd name="T18" fmla="*/ 912 w 366"/>
                <a:gd name="T19" fmla="*/ 316 h 428"/>
                <a:gd name="T20" fmla="*/ 935 w 366"/>
                <a:gd name="T21" fmla="*/ 396 h 428"/>
                <a:gd name="T22" fmla="*/ 1023 w 366"/>
                <a:gd name="T23" fmla="*/ 401 h 428"/>
                <a:gd name="T24" fmla="*/ 999 w 366"/>
                <a:gd name="T25" fmla="*/ 488 h 428"/>
                <a:gd name="T26" fmla="*/ 1024 w 366"/>
                <a:gd name="T27" fmla="*/ 579 h 428"/>
                <a:gd name="T28" fmla="*/ 974 w 366"/>
                <a:gd name="T29" fmla="*/ 690 h 428"/>
                <a:gd name="T30" fmla="*/ 1012 w 366"/>
                <a:gd name="T31" fmla="*/ 718 h 428"/>
                <a:gd name="T32" fmla="*/ 1100 w 366"/>
                <a:gd name="T33" fmla="*/ 592 h 428"/>
                <a:gd name="T34" fmla="*/ 1096 w 366"/>
                <a:gd name="T35" fmla="*/ 547 h 428"/>
                <a:gd name="T36" fmla="*/ 1135 w 366"/>
                <a:gd name="T37" fmla="*/ 526 h 428"/>
                <a:gd name="T38" fmla="*/ 1159 w 366"/>
                <a:gd name="T39" fmla="*/ 592 h 428"/>
                <a:gd name="T40" fmla="*/ 1088 w 366"/>
                <a:gd name="T41" fmla="*/ 675 h 428"/>
                <a:gd name="T42" fmla="*/ 1058 w 366"/>
                <a:gd name="T43" fmla="*/ 878 h 428"/>
                <a:gd name="T44" fmla="*/ 1058 w 366"/>
                <a:gd name="T45" fmla="*/ 1213 h 428"/>
                <a:gd name="T46" fmla="*/ 1100 w 366"/>
                <a:gd name="T47" fmla="*/ 1272 h 428"/>
                <a:gd name="T48" fmla="*/ 1084 w 366"/>
                <a:gd name="T49" fmla="*/ 1485 h 428"/>
                <a:gd name="T50" fmla="*/ 536 w 366"/>
                <a:gd name="T51" fmla="*/ 1586 h 428"/>
                <a:gd name="T52" fmla="*/ 394 w 366"/>
                <a:gd name="T53" fmla="*/ 1488 h 428"/>
                <a:gd name="T54" fmla="*/ 426 w 366"/>
                <a:gd name="T55" fmla="*/ 1364 h 428"/>
                <a:gd name="T56" fmla="*/ 357 w 366"/>
                <a:gd name="T57" fmla="*/ 1225 h 428"/>
                <a:gd name="T58" fmla="*/ 302 w 366"/>
                <a:gd name="T59" fmla="*/ 1058 h 428"/>
                <a:gd name="T60" fmla="*/ 143 w 366"/>
                <a:gd name="T61" fmla="*/ 882 h 428"/>
                <a:gd name="T62" fmla="*/ 50 w 366"/>
                <a:gd name="T63" fmla="*/ 882 h 428"/>
                <a:gd name="T64" fmla="*/ 50 w 366"/>
                <a:gd name="T65" fmla="*/ 649 h 428"/>
                <a:gd name="T66" fmla="*/ 0 w 366"/>
                <a:gd name="T67" fmla="*/ 564 h 428"/>
                <a:gd name="T68" fmla="*/ 108 w 366"/>
                <a:gd name="T69" fmla="*/ 426 h 428"/>
                <a:gd name="T70" fmla="*/ 84 w 366"/>
                <a:gd name="T71" fmla="*/ 108 h 4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6"/>
                <a:gd name="T109" fmla="*/ 0 h 428"/>
                <a:gd name="T110" fmla="*/ 366 w 366"/>
                <a:gd name="T111" fmla="*/ 428 h 4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6" h="428">
                  <a:moveTo>
                    <a:pt x="26" y="29"/>
                  </a:moveTo>
                  <a:lnTo>
                    <a:pt x="54" y="25"/>
                  </a:lnTo>
                  <a:lnTo>
                    <a:pt x="79" y="25"/>
                  </a:lnTo>
                  <a:lnTo>
                    <a:pt x="95" y="0"/>
                  </a:lnTo>
                  <a:lnTo>
                    <a:pt x="107" y="32"/>
                  </a:lnTo>
                  <a:lnTo>
                    <a:pt x="146" y="32"/>
                  </a:lnTo>
                  <a:lnTo>
                    <a:pt x="167" y="61"/>
                  </a:lnTo>
                  <a:lnTo>
                    <a:pt x="208" y="53"/>
                  </a:lnTo>
                  <a:lnTo>
                    <a:pt x="236" y="71"/>
                  </a:lnTo>
                  <a:lnTo>
                    <a:pt x="287" y="85"/>
                  </a:lnTo>
                  <a:lnTo>
                    <a:pt x="296" y="107"/>
                  </a:lnTo>
                  <a:lnTo>
                    <a:pt x="323" y="108"/>
                  </a:lnTo>
                  <a:lnTo>
                    <a:pt x="315" y="131"/>
                  </a:lnTo>
                  <a:lnTo>
                    <a:pt x="324" y="156"/>
                  </a:lnTo>
                  <a:lnTo>
                    <a:pt x="307" y="187"/>
                  </a:lnTo>
                  <a:lnTo>
                    <a:pt x="319" y="194"/>
                  </a:lnTo>
                  <a:lnTo>
                    <a:pt x="348" y="160"/>
                  </a:lnTo>
                  <a:lnTo>
                    <a:pt x="346" y="148"/>
                  </a:lnTo>
                  <a:lnTo>
                    <a:pt x="358" y="142"/>
                  </a:lnTo>
                  <a:lnTo>
                    <a:pt x="366" y="160"/>
                  </a:lnTo>
                  <a:lnTo>
                    <a:pt x="344" y="183"/>
                  </a:lnTo>
                  <a:lnTo>
                    <a:pt x="334" y="237"/>
                  </a:lnTo>
                  <a:lnTo>
                    <a:pt x="334" y="328"/>
                  </a:lnTo>
                  <a:lnTo>
                    <a:pt x="348" y="344"/>
                  </a:lnTo>
                  <a:lnTo>
                    <a:pt x="342" y="401"/>
                  </a:lnTo>
                  <a:lnTo>
                    <a:pt x="169" y="428"/>
                  </a:lnTo>
                  <a:lnTo>
                    <a:pt x="125" y="402"/>
                  </a:lnTo>
                  <a:lnTo>
                    <a:pt x="134" y="368"/>
                  </a:lnTo>
                  <a:lnTo>
                    <a:pt x="113" y="331"/>
                  </a:lnTo>
                  <a:lnTo>
                    <a:pt x="95" y="285"/>
                  </a:lnTo>
                  <a:lnTo>
                    <a:pt x="46" y="239"/>
                  </a:lnTo>
                  <a:lnTo>
                    <a:pt x="16" y="239"/>
                  </a:lnTo>
                  <a:lnTo>
                    <a:pt x="16" y="175"/>
                  </a:lnTo>
                  <a:lnTo>
                    <a:pt x="0" y="152"/>
                  </a:lnTo>
                  <a:lnTo>
                    <a:pt x="34" y="115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2873" y="1516"/>
              <a:ext cx="484" cy="320"/>
            </a:xfrm>
            <a:custGeom>
              <a:avLst/>
              <a:gdLst>
                <a:gd name="T0" fmla="*/ 20 w 426"/>
                <a:gd name="T1" fmla="*/ 56 h 276"/>
                <a:gd name="T2" fmla="*/ 0 w 426"/>
                <a:gd name="T3" fmla="*/ 241 h 276"/>
                <a:gd name="T4" fmla="*/ 26 w 426"/>
                <a:gd name="T5" fmla="*/ 430 h 276"/>
                <a:gd name="T6" fmla="*/ 158 w 426"/>
                <a:gd name="T7" fmla="*/ 832 h 276"/>
                <a:gd name="T8" fmla="*/ 225 w 426"/>
                <a:gd name="T9" fmla="*/ 1046 h 276"/>
                <a:gd name="T10" fmla="*/ 1016 w 426"/>
                <a:gd name="T11" fmla="*/ 996 h 276"/>
                <a:gd name="T12" fmla="*/ 1141 w 426"/>
                <a:gd name="T13" fmla="*/ 1046 h 276"/>
                <a:gd name="T14" fmla="*/ 1221 w 426"/>
                <a:gd name="T15" fmla="*/ 841 h 276"/>
                <a:gd name="T16" fmla="*/ 1188 w 426"/>
                <a:gd name="T17" fmla="*/ 694 h 276"/>
                <a:gd name="T18" fmla="*/ 1325 w 426"/>
                <a:gd name="T19" fmla="*/ 668 h 276"/>
                <a:gd name="T20" fmla="*/ 1345 w 426"/>
                <a:gd name="T21" fmla="*/ 434 h 276"/>
                <a:gd name="T22" fmla="*/ 1265 w 426"/>
                <a:gd name="T23" fmla="*/ 336 h 276"/>
                <a:gd name="T24" fmla="*/ 1127 w 426"/>
                <a:gd name="T25" fmla="*/ 241 h 276"/>
                <a:gd name="T26" fmla="*/ 1154 w 426"/>
                <a:gd name="T27" fmla="*/ 101 h 276"/>
                <a:gd name="T28" fmla="*/ 1098 w 426"/>
                <a:gd name="T29" fmla="*/ 0 h 276"/>
                <a:gd name="T30" fmla="*/ 804 w 426"/>
                <a:gd name="T31" fmla="*/ 16 h 276"/>
                <a:gd name="T32" fmla="*/ 504 w 426"/>
                <a:gd name="T33" fmla="*/ 30 h 276"/>
                <a:gd name="T34" fmla="*/ 20 w 426"/>
                <a:gd name="T35" fmla="*/ 56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276"/>
                <a:gd name="T56" fmla="*/ 426 w 426"/>
                <a:gd name="T57" fmla="*/ 276 h 2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276">
                  <a:moveTo>
                    <a:pt x="7" y="14"/>
                  </a:moveTo>
                  <a:lnTo>
                    <a:pt x="0" y="63"/>
                  </a:lnTo>
                  <a:lnTo>
                    <a:pt x="9" y="114"/>
                  </a:lnTo>
                  <a:lnTo>
                    <a:pt x="49" y="220"/>
                  </a:lnTo>
                  <a:lnTo>
                    <a:pt x="71" y="276"/>
                  </a:lnTo>
                  <a:lnTo>
                    <a:pt x="322" y="263"/>
                  </a:lnTo>
                  <a:lnTo>
                    <a:pt x="362" y="276"/>
                  </a:lnTo>
                  <a:lnTo>
                    <a:pt x="387" y="222"/>
                  </a:lnTo>
                  <a:lnTo>
                    <a:pt x="378" y="184"/>
                  </a:lnTo>
                  <a:lnTo>
                    <a:pt x="420" y="176"/>
                  </a:lnTo>
                  <a:lnTo>
                    <a:pt x="426" y="115"/>
                  </a:lnTo>
                  <a:lnTo>
                    <a:pt x="401" y="89"/>
                  </a:lnTo>
                  <a:lnTo>
                    <a:pt x="357" y="63"/>
                  </a:lnTo>
                  <a:lnTo>
                    <a:pt x="366" y="26"/>
                  </a:lnTo>
                  <a:lnTo>
                    <a:pt x="348" y="0"/>
                  </a:lnTo>
                  <a:lnTo>
                    <a:pt x="254" y="4"/>
                  </a:lnTo>
                  <a:lnTo>
                    <a:pt x="160" y="8"/>
                  </a:lnTo>
                  <a:lnTo>
                    <a:pt x="7" y="14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300" y="1054"/>
              <a:ext cx="447" cy="197"/>
            </a:xfrm>
            <a:custGeom>
              <a:avLst/>
              <a:gdLst>
                <a:gd name="T0" fmla="*/ 0 w 393"/>
                <a:gd name="T1" fmla="*/ 352 h 170"/>
                <a:gd name="T2" fmla="*/ 281 w 393"/>
                <a:gd name="T3" fmla="*/ 0 h 170"/>
                <a:gd name="T4" fmla="*/ 232 w 393"/>
                <a:gd name="T5" fmla="*/ 144 h 170"/>
                <a:gd name="T6" fmla="*/ 267 w 393"/>
                <a:gd name="T7" fmla="*/ 188 h 170"/>
                <a:gd name="T8" fmla="*/ 351 w 393"/>
                <a:gd name="T9" fmla="*/ 126 h 170"/>
                <a:gd name="T10" fmla="*/ 549 w 393"/>
                <a:gd name="T11" fmla="*/ 218 h 170"/>
                <a:gd name="T12" fmla="*/ 630 w 393"/>
                <a:gd name="T13" fmla="*/ 144 h 170"/>
                <a:gd name="T14" fmla="*/ 892 w 393"/>
                <a:gd name="T15" fmla="*/ 102 h 170"/>
                <a:gd name="T16" fmla="*/ 943 w 393"/>
                <a:gd name="T17" fmla="*/ 194 h 170"/>
                <a:gd name="T18" fmla="*/ 1040 w 393"/>
                <a:gd name="T19" fmla="*/ 170 h 170"/>
                <a:gd name="T20" fmla="*/ 1240 w 393"/>
                <a:gd name="T21" fmla="*/ 264 h 170"/>
                <a:gd name="T22" fmla="*/ 1251 w 393"/>
                <a:gd name="T23" fmla="*/ 333 h 170"/>
                <a:gd name="T24" fmla="*/ 1038 w 393"/>
                <a:gd name="T25" fmla="*/ 395 h 170"/>
                <a:gd name="T26" fmla="*/ 974 w 393"/>
                <a:gd name="T27" fmla="*/ 352 h 170"/>
                <a:gd name="T28" fmla="*/ 864 w 393"/>
                <a:gd name="T29" fmla="*/ 365 h 170"/>
                <a:gd name="T30" fmla="*/ 740 w 393"/>
                <a:gd name="T31" fmla="*/ 457 h 170"/>
                <a:gd name="T32" fmla="*/ 679 w 393"/>
                <a:gd name="T33" fmla="*/ 458 h 170"/>
                <a:gd name="T34" fmla="*/ 634 w 393"/>
                <a:gd name="T35" fmla="*/ 395 h 170"/>
                <a:gd name="T36" fmla="*/ 564 w 393"/>
                <a:gd name="T37" fmla="*/ 635 h 170"/>
                <a:gd name="T38" fmla="*/ 486 w 393"/>
                <a:gd name="T39" fmla="*/ 640 h 170"/>
                <a:gd name="T40" fmla="*/ 453 w 393"/>
                <a:gd name="T41" fmla="*/ 548 h 170"/>
                <a:gd name="T42" fmla="*/ 282 w 393"/>
                <a:gd name="T43" fmla="*/ 499 h 170"/>
                <a:gd name="T44" fmla="*/ 205 w 393"/>
                <a:gd name="T45" fmla="*/ 430 h 170"/>
                <a:gd name="T46" fmla="*/ 66 w 393"/>
                <a:gd name="T47" fmla="*/ 457 h 170"/>
                <a:gd name="T48" fmla="*/ 0 w 393"/>
                <a:gd name="T49" fmla="*/ 352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170"/>
                <a:gd name="T77" fmla="*/ 393 w 393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170">
                  <a:moveTo>
                    <a:pt x="0" y="93"/>
                  </a:moveTo>
                  <a:lnTo>
                    <a:pt x="88" y="0"/>
                  </a:lnTo>
                  <a:lnTo>
                    <a:pt x="72" y="38"/>
                  </a:lnTo>
                  <a:lnTo>
                    <a:pt x="84" y="50"/>
                  </a:lnTo>
                  <a:lnTo>
                    <a:pt x="111" y="34"/>
                  </a:lnTo>
                  <a:lnTo>
                    <a:pt x="172" y="58"/>
                  </a:lnTo>
                  <a:lnTo>
                    <a:pt x="198" y="38"/>
                  </a:lnTo>
                  <a:lnTo>
                    <a:pt x="280" y="27"/>
                  </a:lnTo>
                  <a:lnTo>
                    <a:pt x="296" y="51"/>
                  </a:lnTo>
                  <a:lnTo>
                    <a:pt x="327" y="46"/>
                  </a:lnTo>
                  <a:lnTo>
                    <a:pt x="389" y="71"/>
                  </a:lnTo>
                  <a:lnTo>
                    <a:pt x="393" y="89"/>
                  </a:lnTo>
                  <a:lnTo>
                    <a:pt x="326" y="105"/>
                  </a:lnTo>
                  <a:lnTo>
                    <a:pt x="306" y="93"/>
                  </a:lnTo>
                  <a:lnTo>
                    <a:pt x="272" y="97"/>
                  </a:lnTo>
                  <a:lnTo>
                    <a:pt x="233" y="121"/>
                  </a:lnTo>
                  <a:lnTo>
                    <a:pt x="214" y="122"/>
                  </a:lnTo>
                  <a:lnTo>
                    <a:pt x="200" y="105"/>
                  </a:lnTo>
                  <a:lnTo>
                    <a:pt x="177" y="168"/>
                  </a:lnTo>
                  <a:lnTo>
                    <a:pt x="152" y="170"/>
                  </a:lnTo>
                  <a:lnTo>
                    <a:pt x="142" y="145"/>
                  </a:lnTo>
                  <a:lnTo>
                    <a:pt x="89" y="133"/>
                  </a:lnTo>
                  <a:lnTo>
                    <a:pt x="64" y="114"/>
                  </a:lnTo>
                  <a:lnTo>
                    <a:pt x="21" y="121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610" y="1193"/>
              <a:ext cx="321" cy="441"/>
            </a:xfrm>
            <a:custGeom>
              <a:avLst/>
              <a:gdLst>
                <a:gd name="T0" fmla="*/ 231 w 282"/>
                <a:gd name="T1" fmla="*/ 57 h 381"/>
                <a:gd name="T2" fmla="*/ 264 w 282"/>
                <a:gd name="T3" fmla="*/ 145 h 381"/>
                <a:gd name="T4" fmla="*/ 203 w 282"/>
                <a:gd name="T5" fmla="*/ 197 h 381"/>
                <a:gd name="T6" fmla="*/ 195 w 282"/>
                <a:gd name="T7" fmla="*/ 425 h 381"/>
                <a:gd name="T8" fmla="*/ 161 w 282"/>
                <a:gd name="T9" fmla="*/ 281 h 381"/>
                <a:gd name="T10" fmla="*/ 28 w 282"/>
                <a:gd name="T11" fmla="*/ 424 h 381"/>
                <a:gd name="T12" fmla="*/ 0 w 282"/>
                <a:gd name="T13" fmla="*/ 828 h 381"/>
                <a:gd name="T14" fmla="*/ 84 w 282"/>
                <a:gd name="T15" fmla="*/ 1027 h 381"/>
                <a:gd name="T16" fmla="*/ 94 w 282"/>
                <a:gd name="T17" fmla="*/ 1132 h 381"/>
                <a:gd name="T18" fmla="*/ 96 w 282"/>
                <a:gd name="T19" fmla="*/ 1215 h 381"/>
                <a:gd name="T20" fmla="*/ 94 w 282"/>
                <a:gd name="T21" fmla="*/ 1288 h 381"/>
                <a:gd name="T22" fmla="*/ 76 w 282"/>
                <a:gd name="T23" fmla="*/ 1420 h 381"/>
                <a:gd name="T24" fmla="*/ 429 w 282"/>
                <a:gd name="T25" fmla="*/ 1397 h 381"/>
                <a:gd name="T26" fmla="*/ 899 w 282"/>
                <a:gd name="T27" fmla="*/ 1347 h 381"/>
                <a:gd name="T28" fmla="*/ 814 w 282"/>
                <a:gd name="T29" fmla="*/ 1322 h 381"/>
                <a:gd name="T30" fmla="*/ 769 w 282"/>
                <a:gd name="T31" fmla="*/ 1250 h 381"/>
                <a:gd name="T32" fmla="*/ 840 w 282"/>
                <a:gd name="T33" fmla="*/ 1183 h 381"/>
                <a:gd name="T34" fmla="*/ 840 w 282"/>
                <a:gd name="T35" fmla="*/ 1105 h 381"/>
                <a:gd name="T36" fmla="*/ 808 w 282"/>
                <a:gd name="T37" fmla="*/ 1037 h 381"/>
                <a:gd name="T38" fmla="*/ 840 w 282"/>
                <a:gd name="T39" fmla="*/ 987 h 381"/>
                <a:gd name="T40" fmla="*/ 900 w 282"/>
                <a:gd name="T41" fmla="*/ 988 h 381"/>
                <a:gd name="T42" fmla="*/ 894 w 282"/>
                <a:gd name="T43" fmla="*/ 796 h 381"/>
                <a:gd name="T44" fmla="*/ 875 w 282"/>
                <a:gd name="T45" fmla="*/ 675 h 381"/>
                <a:gd name="T46" fmla="*/ 838 w 282"/>
                <a:gd name="T47" fmla="*/ 597 h 381"/>
                <a:gd name="T48" fmla="*/ 799 w 282"/>
                <a:gd name="T49" fmla="*/ 561 h 381"/>
                <a:gd name="T50" fmla="*/ 740 w 282"/>
                <a:gd name="T51" fmla="*/ 545 h 381"/>
                <a:gd name="T52" fmla="*/ 681 w 282"/>
                <a:gd name="T53" fmla="*/ 545 h 381"/>
                <a:gd name="T54" fmla="*/ 627 w 282"/>
                <a:gd name="T55" fmla="*/ 638 h 381"/>
                <a:gd name="T56" fmla="*/ 586 w 282"/>
                <a:gd name="T57" fmla="*/ 670 h 381"/>
                <a:gd name="T58" fmla="*/ 562 w 282"/>
                <a:gd name="T59" fmla="*/ 675 h 381"/>
                <a:gd name="T60" fmla="*/ 534 w 282"/>
                <a:gd name="T61" fmla="*/ 659 h 381"/>
                <a:gd name="T62" fmla="*/ 524 w 282"/>
                <a:gd name="T63" fmla="*/ 616 h 381"/>
                <a:gd name="T64" fmla="*/ 534 w 282"/>
                <a:gd name="T65" fmla="*/ 590 h 381"/>
                <a:gd name="T66" fmla="*/ 555 w 282"/>
                <a:gd name="T67" fmla="*/ 561 h 381"/>
                <a:gd name="T68" fmla="*/ 584 w 282"/>
                <a:gd name="T69" fmla="*/ 545 h 381"/>
                <a:gd name="T70" fmla="*/ 609 w 282"/>
                <a:gd name="T71" fmla="*/ 536 h 381"/>
                <a:gd name="T72" fmla="*/ 609 w 282"/>
                <a:gd name="T73" fmla="*/ 485 h 381"/>
                <a:gd name="T74" fmla="*/ 676 w 282"/>
                <a:gd name="T75" fmla="*/ 425 h 381"/>
                <a:gd name="T76" fmla="*/ 609 w 282"/>
                <a:gd name="T77" fmla="*/ 240 h 381"/>
                <a:gd name="T78" fmla="*/ 609 w 282"/>
                <a:gd name="T79" fmla="*/ 147 h 381"/>
                <a:gd name="T80" fmla="*/ 494 w 282"/>
                <a:gd name="T81" fmla="*/ 118 h 381"/>
                <a:gd name="T82" fmla="*/ 329 w 282"/>
                <a:gd name="T83" fmla="*/ 0 h 381"/>
                <a:gd name="T84" fmla="*/ 231 w 282"/>
                <a:gd name="T85" fmla="*/ 57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381"/>
                <a:gd name="T131" fmla="*/ 282 w 282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381">
                  <a:moveTo>
                    <a:pt x="71" y="15"/>
                  </a:moveTo>
                  <a:lnTo>
                    <a:pt x="82" y="39"/>
                  </a:lnTo>
                  <a:lnTo>
                    <a:pt x="62" y="53"/>
                  </a:lnTo>
                  <a:lnTo>
                    <a:pt x="61" y="114"/>
                  </a:lnTo>
                  <a:lnTo>
                    <a:pt x="50" y="75"/>
                  </a:lnTo>
                  <a:lnTo>
                    <a:pt x="9" y="113"/>
                  </a:lnTo>
                  <a:lnTo>
                    <a:pt x="0" y="222"/>
                  </a:lnTo>
                  <a:lnTo>
                    <a:pt x="26" y="276"/>
                  </a:lnTo>
                  <a:lnTo>
                    <a:pt x="29" y="304"/>
                  </a:lnTo>
                  <a:lnTo>
                    <a:pt x="30" y="326"/>
                  </a:lnTo>
                  <a:lnTo>
                    <a:pt x="29" y="346"/>
                  </a:lnTo>
                  <a:lnTo>
                    <a:pt x="24" y="381"/>
                  </a:lnTo>
                  <a:lnTo>
                    <a:pt x="134" y="375"/>
                  </a:lnTo>
                  <a:lnTo>
                    <a:pt x="281" y="362"/>
                  </a:lnTo>
                  <a:lnTo>
                    <a:pt x="254" y="354"/>
                  </a:lnTo>
                  <a:lnTo>
                    <a:pt x="240" y="334"/>
                  </a:lnTo>
                  <a:lnTo>
                    <a:pt x="262" y="317"/>
                  </a:lnTo>
                  <a:lnTo>
                    <a:pt x="262" y="296"/>
                  </a:lnTo>
                  <a:lnTo>
                    <a:pt x="252" y="277"/>
                  </a:lnTo>
                  <a:lnTo>
                    <a:pt x="262" y="264"/>
                  </a:lnTo>
                  <a:lnTo>
                    <a:pt x="282" y="265"/>
                  </a:lnTo>
                  <a:lnTo>
                    <a:pt x="278" y="213"/>
                  </a:lnTo>
                  <a:lnTo>
                    <a:pt x="273" y="181"/>
                  </a:lnTo>
                  <a:lnTo>
                    <a:pt x="261" y="161"/>
                  </a:lnTo>
                  <a:lnTo>
                    <a:pt x="249" y="150"/>
                  </a:lnTo>
                  <a:lnTo>
                    <a:pt x="231" y="146"/>
                  </a:lnTo>
                  <a:lnTo>
                    <a:pt x="213" y="146"/>
                  </a:lnTo>
                  <a:lnTo>
                    <a:pt x="195" y="171"/>
                  </a:lnTo>
                  <a:lnTo>
                    <a:pt x="183" y="179"/>
                  </a:lnTo>
                  <a:lnTo>
                    <a:pt x="175" y="181"/>
                  </a:lnTo>
                  <a:lnTo>
                    <a:pt x="166" y="177"/>
                  </a:lnTo>
                  <a:lnTo>
                    <a:pt x="163" y="165"/>
                  </a:lnTo>
                  <a:lnTo>
                    <a:pt x="166" y="158"/>
                  </a:lnTo>
                  <a:lnTo>
                    <a:pt x="174" y="150"/>
                  </a:lnTo>
                  <a:lnTo>
                    <a:pt x="182" y="146"/>
                  </a:lnTo>
                  <a:lnTo>
                    <a:pt x="190" y="144"/>
                  </a:lnTo>
                  <a:lnTo>
                    <a:pt x="190" y="130"/>
                  </a:lnTo>
                  <a:lnTo>
                    <a:pt x="211" y="114"/>
                  </a:lnTo>
                  <a:lnTo>
                    <a:pt x="190" y="64"/>
                  </a:lnTo>
                  <a:lnTo>
                    <a:pt x="190" y="40"/>
                  </a:lnTo>
                  <a:lnTo>
                    <a:pt x="154" y="31"/>
                  </a:lnTo>
                  <a:lnTo>
                    <a:pt x="103" y="0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261" y="1584"/>
              <a:ext cx="348" cy="584"/>
            </a:xfrm>
            <a:custGeom>
              <a:avLst/>
              <a:gdLst>
                <a:gd name="T0" fmla="*/ 182 w 306"/>
                <a:gd name="T1" fmla="*/ 109 h 504"/>
                <a:gd name="T2" fmla="*/ 738 w 306"/>
                <a:gd name="T3" fmla="*/ 0 h 504"/>
                <a:gd name="T4" fmla="*/ 829 w 306"/>
                <a:gd name="T5" fmla="*/ 232 h 504"/>
                <a:gd name="T6" fmla="*/ 936 w 306"/>
                <a:gd name="T7" fmla="*/ 1206 h 504"/>
                <a:gd name="T8" fmla="*/ 973 w 306"/>
                <a:gd name="T9" fmla="*/ 1330 h 504"/>
                <a:gd name="T10" fmla="*/ 883 w 306"/>
                <a:gd name="T11" fmla="*/ 1591 h 504"/>
                <a:gd name="T12" fmla="*/ 883 w 306"/>
                <a:gd name="T13" fmla="*/ 1773 h 504"/>
                <a:gd name="T14" fmla="*/ 789 w 306"/>
                <a:gd name="T15" fmla="*/ 1752 h 504"/>
                <a:gd name="T16" fmla="*/ 790 w 306"/>
                <a:gd name="T17" fmla="*/ 1896 h 504"/>
                <a:gd name="T18" fmla="*/ 687 w 306"/>
                <a:gd name="T19" fmla="*/ 1837 h 504"/>
                <a:gd name="T20" fmla="*/ 630 w 306"/>
                <a:gd name="T21" fmla="*/ 1860 h 504"/>
                <a:gd name="T22" fmla="*/ 550 w 306"/>
                <a:gd name="T23" fmla="*/ 1844 h 504"/>
                <a:gd name="T24" fmla="*/ 489 w 306"/>
                <a:gd name="T25" fmla="*/ 1615 h 504"/>
                <a:gd name="T26" fmla="*/ 378 w 306"/>
                <a:gd name="T27" fmla="*/ 1550 h 504"/>
                <a:gd name="T28" fmla="*/ 378 w 306"/>
                <a:gd name="T29" fmla="*/ 1305 h 504"/>
                <a:gd name="T30" fmla="*/ 265 w 306"/>
                <a:gd name="T31" fmla="*/ 1330 h 504"/>
                <a:gd name="T32" fmla="*/ 204 w 306"/>
                <a:gd name="T33" fmla="*/ 1159 h 504"/>
                <a:gd name="T34" fmla="*/ 0 w 306"/>
                <a:gd name="T35" fmla="*/ 944 h 504"/>
                <a:gd name="T36" fmla="*/ 143 w 306"/>
                <a:gd name="T37" fmla="*/ 616 h 504"/>
                <a:gd name="T38" fmla="*/ 107 w 306"/>
                <a:gd name="T39" fmla="*/ 470 h 504"/>
                <a:gd name="T40" fmla="*/ 251 w 306"/>
                <a:gd name="T41" fmla="*/ 435 h 504"/>
                <a:gd name="T42" fmla="*/ 265 w 306"/>
                <a:gd name="T43" fmla="*/ 225 h 504"/>
                <a:gd name="T44" fmla="*/ 182 w 306"/>
                <a:gd name="T45" fmla="*/ 109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6"/>
                <a:gd name="T70" fmla="*/ 0 h 504"/>
                <a:gd name="T71" fmla="*/ 306 w 306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6" h="504">
                  <a:moveTo>
                    <a:pt x="57" y="29"/>
                  </a:moveTo>
                  <a:lnTo>
                    <a:pt x="232" y="0"/>
                  </a:lnTo>
                  <a:lnTo>
                    <a:pt x="260" y="62"/>
                  </a:lnTo>
                  <a:lnTo>
                    <a:pt x="295" y="320"/>
                  </a:lnTo>
                  <a:lnTo>
                    <a:pt x="306" y="354"/>
                  </a:lnTo>
                  <a:lnTo>
                    <a:pt x="278" y="423"/>
                  </a:lnTo>
                  <a:lnTo>
                    <a:pt x="278" y="470"/>
                  </a:lnTo>
                  <a:lnTo>
                    <a:pt x="247" y="465"/>
                  </a:lnTo>
                  <a:lnTo>
                    <a:pt x="248" y="504"/>
                  </a:lnTo>
                  <a:lnTo>
                    <a:pt x="215" y="488"/>
                  </a:lnTo>
                  <a:lnTo>
                    <a:pt x="198" y="494"/>
                  </a:lnTo>
                  <a:lnTo>
                    <a:pt x="173" y="490"/>
                  </a:lnTo>
                  <a:lnTo>
                    <a:pt x="154" y="429"/>
                  </a:lnTo>
                  <a:lnTo>
                    <a:pt x="119" y="411"/>
                  </a:lnTo>
                  <a:lnTo>
                    <a:pt x="119" y="346"/>
                  </a:lnTo>
                  <a:lnTo>
                    <a:pt x="83" y="354"/>
                  </a:lnTo>
                  <a:lnTo>
                    <a:pt x="63" y="307"/>
                  </a:lnTo>
                  <a:lnTo>
                    <a:pt x="0" y="251"/>
                  </a:lnTo>
                  <a:lnTo>
                    <a:pt x="46" y="164"/>
                  </a:lnTo>
                  <a:lnTo>
                    <a:pt x="33" y="124"/>
                  </a:lnTo>
                  <a:lnTo>
                    <a:pt x="79" y="116"/>
                  </a:lnTo>
                  <a:lnTo>
                    <a:pt x="83" y="5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952" y="1821"/>
              <a:ext cx="552" cy="462"/>
            </a:xfrm>
            <a:custGeom>
              <a:avLst/>
              <a:gdLst>
                <a:gd name="T0" fmla="*/ 0 w 485"/>
                <a:gd name="T1" fmla="*/ 49 h 399"/>
                <a:gd name="T2" fmla="*/ 678 w 485"/>
                <a:gd name="T3" fmla="*/ 0 h 399"/>
                <a:gd name="T4" fmla="*/ 824 w 485"/>
                <a:gd name="T5" fmla="*/ 0 h 399"/>
                <a:gd name="T6" fmla="*/ 931 w 485"/>
                <a:gd name="T7" fmla="*/ 45 h 399"/>
                <a:gd name="T8" fmla="*/ 875 w 485"/>
                <a:gd name="T9" fmla="*/ 170 h 399"/>
                <a:gd name="T10" fmla="*/ 1069 w 485"/>
                <a:gd name="T11" fmla="*/ 384 h 399"/>
                <a:gd name="T12" fmla="*/ 1134 w 485"/>
                <a:gd name="T13" fmla="*/ 562 h 399"/>
                <a:gd name="T14" fmla="*/ 1253 w 485"/>
                <a:gd name="T15" fmla="*/ 515 h 399"/>
                <a:gd name="T16" fmla="*/ 1249 w 485"/>
                <a:gd name="T17" fmla="*/ 764 h 399"/>
                <a:gd name="T18" fmla="*/ 1368 w 485"/>
                <a:gd name="T19" fmla="*/ 843 h 399"/>
                <a:gd name="T20" fmla="*/ 1422 w 485"/>
                <a:gd name="T21" fmla="*/ 1063 h 399"/>
                <a:gd name="T22" fmla="*/ 1507 w 485"/>
                <a:gd name="T23" fmla="*/ 1084 h 399"/>
                <a:gd name="T24" fmla="*/ 1555 w 485"/>
                <a:gd name="T25" fmla="*/ 1181 h 399"/>
                <a:gd name="T26" fmla="*/ 1448 w 485"/>
                <a:gd name="T27" fmla="*/ 1307 h 399"/>
                <a:gd name="T28" fmla="*/ 1412 w 485"/>
                <a:gd name="T29" fmla="*/ 1450 h 399"/>
                <a:gd name="T30" fmla="*/ 1268 w 485"/>
                <a:gd name="T31" fmla="*/ 1493 h 399"/>
                <a:gd name="T32" fmla="*/ 1303 w 485"/>
                <a:gd name="T33" fmla="*/ 1328 h 399"/>
                <a:gd name="T34" fmla="*/ 719 w 485"/>
                <a:gd name="T35" fmla="*/ 1389 h 399"/>
                <a:gd name="T36" fmla="*/ 303 w 485"/>
                <a:gd name="T37" fmla="*/ 1449 h 399"/>
                <a:gd name="T38" fmla="*/ 280 w 485"/>
                <a:gd name="T39" fmla="*/ 1289 h 399"/>
                <a:gd name="T40" fmla="*/ 250 w 485"/>
                <a:gd name="T41" fmla="*/ 813 h 399"/>
                <a:gd name="T42" fmla="*/ 244 w 485"/>
                <a:gd name="T43" fmla="*/ 550 h 399"/>
                <a:gd name="T44" fmla="*/ 107 w 485"/>
                <a:gd name="T45" fmla="*/ 432 h 399"/>
                <a:gd name="T46" fmla="*/ 158 w 485"/>
                <a:gd name="T47" fmla="*/ 325 h 399"/>
                <a:gd name="T48" fmla="*/ 88 w 485"/>
                <a:gd name="T49" fmla="*/ 264 h 399"/>
                <a:gd name="T50" fmla="*/ 0 w 485"/>
                <a:gd name="T51" fmla="*/ 49 h 3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5"/>
                <a:gd name="T79" fmla="*/ 0 h 399"/>
                <a:gd name="T80" fmla="*/ 485 w 485"/>
                <a:gd name="T81" fmla="*/ 399 h 3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5" h="399">
                  <a:moveTo>
                    <a:pt x="0" y="13"/>
                  </a:moveTo>
                  <a:lnTo>
                    <a:pt x="212" y="0"/>
                  </a:lnTo>
                  <a:lnTo>
                    <a:pt x="257" y="0"/>
                  </a:lnTo>
                  <a:lnTo>
                    <a:pt x="291" y="12"/>
                  </a:lnTo>
                  <a:lnTo>
                    <a:pt x="273" y="46"/>
                  </a:lnTo>
                  <a:lnTo>
                    <a:pt x="334" y="103"/>
                  </a:lnTo>
                  <a:lnTo>
                    <a:pt x="354" y="150"/>
                  </a:lnTo>
                  <a:lnTo>
                    <a:pt x="391" y="138"/>
                  </a:lnTo>
                  <a:lnTo>
                    <a:pt x="390" y="205"/>
                  </a:lnTo>
                  <a:lnTo>
                    <a:pt x="427" y="225"/>
                  </a:lnTo>
                  <a:lnTo>
                    <a:pt x="444" y="284"/>
                  </a:lnTo>
                  <a:lnTo>
                    <a:pt x="470" y="290"/>
                  </a:lnTo>
                  <a:lnTo>
                    <a:pt x="485" y="315"/>
                  </a:lnTo>
                  <a:lnTo>
                    <a:pt x="452" y="349"/>
                  </a:lnTo>
                  <a:lnTo>
                    <a:pt x="441" y="388"/>
                  </a:lnTo>
                  <a:lnTo>
                    <a:pt x="395" y="399"/>
                  </a:lnTo>
                  <a:lnTo>
                    <a:pt x="407" y="355"/>
                  </a:lnTo>
                  <a:lnTo>
                    <a:pt x="225" y="371"/>
                  </a:lnTo>
                  <a:lnTo>
                    <a:pt x="95" y="387"/>
                  </a:lnTo>
                  <a:lnTo>
                    <a:pt x="87" y="345"/>
                  </a:lnTo>
                  <a:lnTo>
                    <a:pt x="78" y="217"/>
                  </a:lnTo>
                  <a:lnTo>
                    <a:pt x="76" y="147"/>
                  </a:lnTo>
                  <a:lnTo>
                    <a:pt x="33" y="116"/>
                  </a:lnTo>
                  <a:lnTo>
                    <a:pt x="49" y="87"/>
                  </a:lnTo>
                  <a:lnTo>
                    <a:pt x="28" y="71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556" y="1625"/>
              <a:ext cx="270" cy="452"/>
            </a:xfrm>
            <a:custGeom>
              <a:avLst/>
              <a:gdLst>
                <a:gd name="T0" fmla="*/ 0 w 237"/>
                <a:gd name="T1" fmla="*/ 104 h 390"/>
                <a:gd name="T2" fmla="*/ 87 w 237"/>
                <a:gd name="T3" fmla="*/ 162 h 390"/>
                <a:gd name="T4" fmla="*/ 178 w 237"/>
                <a:gd name="T5" fmla="*/ 147 h 390"/>
                <a:gd name="T6" fmla="*/ 204 w 237"/>
                <a:gd name="T7" fmla="*/ 121 h 390"/>
                <a:gd name="T8" fmla="*/ 224 w 237"/>
                <a:gd name="T9" fmla="*/ 29 h 390"/>
                <a:gd name="T10" fmla="*/ 595 w 237"/>
                <a:gd name="T11" fmla="*/ 0 h 390"/>
                <a:gd name="T12" fmla="*/ 767 w 237"/>
                <a:gd name="T13" fmla="*/ 1041 h 390"/>
                <a:gd name="T14" fmla="*/ 753 w 237"/>
                <a:gd name="T15" fmla="*/ 1026 h 390"/>
                <a:gd name="T16" fmla="*/ 625 w 237"/>
                <a:gd name="T17" fmla="*/ 1091 h 390"/>
                <a:gd name="T18" fmla="*/ 534 w 237"/>
                <a:gd name="T19" fmla="*/ 1369 h 390"/>
                <a:gd name="T20" fmla="*/ 403 w 237"/>
                <a:gd name="T21" fmla="*/ 1328 h 390"/>
                <a:gd name="T22" fmla="*/ 251 w 237"/>
                <a:gd name="T23" fmla="*/ 1431 h 390"/>
                <a:gd name="T24" fmla="*/ 47 w 237"/>
                <a:gd name="T25" fmla="*/ 1471 h 390"/>
                <a:gd name="T26" fmla="*/ 140 w 237"/>
                <a:gd name="T27" fmla="*/ 1202 h 390"/>
                <a:gd name="T28" fmla="*/ 99 w 237"/>
                <a:gd name="T29" fmla="*/ 1045 h 390"/>
                <a:gd name="T30" fmla="*/ 0 w 237"/>
                <a:gd name="T31" fmla="*/ 104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390"/>
                <a:gd name="T50" fmla="*/ 237 w 237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390">
                  <a:moveTo>
                    <a:pt x="0" y="28"/>
                  </a:moveTo>
                  <a:lnTo>
                    <a:pt x="27" y="43"/>
                  </a:lnTo>
                  <a:lnTo>
                    <a:pt x="54" y="40"/>
                  </a:lnTo>
                  <a:lnTo>
                    <a:pt x="63" y="32"/>
                  </a:lnTo>
                  <a:lnTo>
                    <a:pt x="69" y="8"/>
                  </a:lnTo>
                  <a:lnTo>
                    <a:pt x="184" y="0"/>
                  </a:lnTo>
                  <a:lnTo>
                    <a:pt x="237" y="276"/>
                  </a:lnTo>
                  <a:lnTo>
                    <a:pt x="233" y="273"/>
                  </a:lnTo>
                  <a:lnTo>
                    <a:pt x="193" y="289"/>
                  </a:lnTo>
                  <a:lnTo>
                    <a:pt x="166" y="362"/>
                  </a:lnTo>
                  <a:lnTo>
                    <a:pt x="125" y="352"/>
                  </a:lnTo>
                  <a:lnTo>
                    <a:pt x="77" y="380"/>
                  </a:lnTo>
                  <a:lnTo>
                    <a:pt x="15" y="390"/>
                  </a:lnTo>
                  <a:lnTo>
                    <a:pt x="43" y="318"/>
                  </a:lnTo>
                  <a:lnTo>
                    <a:pt x="31" y="27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766" y="1534"/>
              <a:ext cx="346" cy="407"/>
            </a:xfrm>
            <a:custGeom>
              <a:avLst/>
              <a:gdLst>
                <a:gd name="T0" fmla="*/ 0 w 304"/>
                <a:gd name="T1" fmla="*/ 289 h 352"/>
                <a:gd name="T2" fmla="*/ 440 w 304"/>
                <a:gd name="T3" fmla="*/ 243 h 352"/>
                <a:gd name="T4" fmla="*/ 534 w 304"/>
                <a:gd name="T5" fmla="*/ 265 h 352"/>
                <a:gd name="T6" fmla="*/ 738 w 304"/>
                <a:gd name="T7" fmla="*/ 148 h 352"/>
                <a:gd name="T8" fmla="*/ 788 w 304"/>
                <a:gd name="T9" fmla="*/ 52 h 352"/>
                <a:gd name="T10" fmla="*/ 908 w 304"/>
                <a:gd name="T11" fmla="*/ 0 h 352"/>
                <a:gd name="T12" fmla="*/ 973 w 304"/>
                <a:gd name="T13" fmla="*/ 491 h 352"/>
                <a:gd name="T14" fmla="*/ 925 w 304"/>
                <a:gd name="T15" fmla="*/ 547 h 352"/>
                <a:gd name="T16" fmla="*/ 936 w 304"/>
                <a:gd name="T17" fmla="*/ 883 h 352"/>
                <a:gd name="T18" fmla="*/ 840 w 304"/>
                <a:gd name="T19" fmla="*/ 917 h 352"/>
                <a:gd name="T20" fmla="*/ 788 w 304"/>
                <a:gd name="T21" fmla="*/ 1102 h 352"/>
                <a:gd name="T22" fmla="*/ 709 w 304"/>
                <a:gd name="T23" fmla="*/ 1085 h 352"/>
                <a:gd name="T24" fmla="*/ 681 w 304"/>
                <a:gd name="T25" fmla="*/ 1302 h 352"/>
                <a:gd name="T26" fmla="*/ 572 w 304"/>
                <a:gd name="T27" fmla="*/ 1206 h 352"/>
                <a:gd name="T28" fmla="*/ 360 w 304"/>
                <a:gd name="T29" fmla="*/ 1268 h 352"/>
                <a:gd name="T30" fmla="*/ 265 w 304"/>
                <a:gd name="T31" fmla="*/ 1181 h 352"/>
                <a:gd name="T32" fmla="*/ 142 w 304"/>
                <a:gd name="T33" fmla="*/ 1179 h 352"/>
                <a:gd name="T34" fmla="*/ 77 w 304"/>
                <a:gd name="T35" fmla="*/ 812 h 352"/>
                <a:gd name="T36" fmla="*/ 0 w 304"/>
                <a:gd name="T37" fmla="*/ 289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352"/>
                <a:gd name="T59" fmla="*/ 304 w 30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352">
                  <a:moveTo>
                    <a:pt x="0" y="79"/>
                  </a:moveTo>
                  <a:lnTo>
                    <a:pt x="137" y="66"/>
                  </a:lnTo>
                  <a:lnTo>
                    <a:pt x="166" y="72"/>
                  </a:lnTo>
                  <a:lnTo>
                    <a:pt x="230" y="41"/>
                  </a:lnTo>
                  <a:lnTo>
                    <a:pt x="245" y="14"/>
                  </a:lnTo>
                  <a:lnTo>
                    <a:pt x="283" y="0"/>
                  </a:lnTo>
                  <a:lnTo>
                    <a:pt x="304" y="133"/>
                  </a:lnTo>
                  <a:lnTo>
                    <a:pt x="288" y="148"/>
                  </a:lnTo>
                  <a:lnTo>
                    <a:pt x="292" y="240"/>
                  </a:lnTo>
                  <a:lnTo>
                    <a:pt x="262" y="248"/>
                  </a:lnTo>
                  <a:lnTo>
                    <a:pt x="245" y="299"/>
                  </a:lnTo>
                  <a:lnTo>
                    <a:pt x="221" y="293"/>
                  </a:lnTo>
                  <a:lnTo>
                    <a:pt x="213" y="352"/>
                  </a:lnTo>
                  <a:lnTo>
                    <a:pt x="179" y="327"/>
                  </a:lnTo>
                  <a:lnTo>
                    <a:pt x="112" y="343"/>
                  </a:lnTo>
                  <a:lnTo>
                    <a:pt x="83" y="320"/>
                  </a:lnTo>
                  <a:lnTo>
                    <a:pt x="45" y="319"/>
                  </a:lnTo>
                  <a:lnTo>
                    <a:pt x="25" y="22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457" y="1902"/>
              <a:ext cx="610" cy="344"/>
            </a:xfrm>
            <a:custGeom>
              <a:avLst/>
              <a:gdLst>
                <a:gd name="T0" fmla="*/ 0 w 536"/>
                <a:gd name="T1" fmla="*/ 1113 h 297"/>
                <a:gd name="T2" fmla="*/ 414 w 536"/>
                <a:gd name="T3" fmla="*/ 1046 h 297"/>
                <a:gd name="T4" fmla="*/ 414 w 536"/>
                <a:gd name="T5" fmla="*/ 998 h 297"/>
                <a:gd name="T6" fmla="*/ 1426 w 536"/>
                <a:gd name="T7" fmla="*/ 833 h 297"/>
                <a:gd name="T8" fmla="*/ 1442 w 536"/>
                <a:gd name="T9" fmla="*/ 753 h 297"/>
                <a:gd name="T10" fmla="*/ 1589 w 536"/>
                <a:gd name="T11" fmla="*/ 687 h 297"/>
                <a:gd name="T12" fmla="*/ 1605 w 536"/>
                <a:gd name="T13" fmla="*/ 595 h 297"/>
                <a:gd name="T14" fmla="*/ 1668 w 536"/>
                <a:gd name="T15" fmla="*/ 568 h 297"/>
                <a:gd name="T16" fmla="*/ 1716 w 536"/>
                <a:gd name="T17" fmla="*/ 433 h 297"/>
                <a:gd name="T18" fmla="*/ 1576 w 536"/>
                <a:gd name="T19" fmla="*/ 303 h 297"/>
                <a:gd name="T20" fmla="*/ 1551 w 536"/>
                <a:gd name="T21" fmla="*/ 124 h 297"/>
                <a:gd name="T22" fmla="*/ 1442 w 536"/>
                <a:gd name="T23" fmla="*/ 34 h 297"/>
                <a:gd name="T24" fmla="*/ 1217 w 536"/>
                <a:gd name="T25" fmla="*/ 80 h 297"/>
                <a:gd name="T26" fmla="*/ 1113 w 536"/>
                <a:gd name="T27" fmla="*/ 1 h 297"/>
                <a:gd name="T28" fmla="*/ 1013 w 536"/>
                <a:gd name="T29" fmla="*/ 0 h 297"/>
                <a:gd name="T30" fmla="*/ 1033 w 536"/>
                <a:gd name="T31" fmla="*/ 124 h 297"/>
                <a:gd name="T32" fmla="*/ 897 w 536"/>
                <a:gd name="T33" fmla="*/ 186 h 297"/>
                <a:gd name="T34" fmla="*/ 801 w 536"/>
                <a:gd name="T35" fmla="*/ 459 h 297"/>
                <a:gd name="T36" fmla="*/ 674 w 536"/>
                <a:gd name="T37" fmla="*/ 423 h 297"/>
                <a:gd name="T38" fmla="*/ 524 w 536"/>
                <a:gd name="T39" fmla="*/ 519 h 297"/>
                <a:gd name="T40" fmla="*/ 328 w 536"/>
                <a:gd name="T41" fmla="*/ 566 h 297"/>
                <a:gd name="T42" fmla="*/ 328 w 536"/>
                <a:gd name="T43" fmla="*/ 719 h 297"/>
                <a:gd name="T44" fmla="*/ 232 w 536"/>
                <a:gd name="T45" fmla="*/ 717 h 297"/>
                <a:gd name="T46" fmla="*/ 236 w 536"/>
                <a:gd name="T47" fmla="*/ 855 h 297"/>
                <a:gd name="T48" fmla="*/ 138 w 536"/>
                <a:gd name="T49" fmla="*/ 798 h 297"/>
                <a:gd name="T50" fmla="*/ 74 w 536"/>
                <a:gd name="T51" fmla="*/ 826 h 297"/>
                <a:gd name="T52" fmla="*/ 124 w 536"/>
                <a:gd name="T53" fmla="*/ 921 h 297"/>
                <a:gd name="T54" fmla="*/ 19 w 536"/>
                <a:gd name="T55" fmla="*/ 1042 h 297"/>
                <a:gd name="T56" fmla="*/ 0 w 536"/>
                <a:gd name="T57" fmla="*/ 1113 h 2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6"/>
                <a:gd name="T88" fmla="*/ 0 h 297"/>
                <a:gd name="T89" fmla="*/ 536 w 536"/>
                <a:gd name="T90" fmla="*/ 297 h 2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6" h="297">
                  <a:moveTo>
                    <a:pt x="0" y="297"/>
                  </a:moveTo>
                  <a:lnTo>
                    <a:pt x="130" y="279"/>
                  </a:lnTo>
                  <a:lnTo>
                    <a:pt x="130" y="266"/>
                  </a:lnTo>
                  <a:lnTo>
                    <a:pt x="445" y="222"/>
                  </a:lnTo>
                  <a:lnTo>
                    <a:pt x="450" y="200"/>
                  </a:lnTo>
                  <a:lnTo>
                    <a:pt x="496" y="183"/>
                  </a:lnTo>
                  <a:lnTo>
                    <a:pt x="501" y="159"/>
                  </a:lnTo>
                  <a:lnTo>
                    <a:pt x="521" y="151"/>
                  </a:lnTo>
                  <a:lnTo>
                    <a:pt x="536" y="116"/>
                  </a:lnTo>
                  <a:lnTo>
                    <a:pt x="492" y="80"/>
                  </a:lnTo>
                  <a:lnTo>
                    <a:pt x="484" y="33"/>
                  </a:lnTo>
                  <a:lnTo>
                    <a:pt x="450" y="9"/>
                  </a:lnTo>
                  <a:lnTo>
                    <a:pt x="380" y="22"/>
                  </a:lnTo>
                  <a:lnTo>
                    <a:pt x="347" y="1"/>
                  </a:lnTo>
                  <a:lnTo>
                    <a:pt x="316" y="0"/>
                  </a:lnTo>
                  <a:lnTo>
                    <a:pt x="322" y="33"/>
                  </a:lnTo>
                  <a:lnTo>
                    <a:pt x="279" y="50"/>
                  </a:lnTo>
                  <a:lnTo>
                    <a:pt x="250" y="123"/>
                  </a:lnTo>
                  <a:lnTo>
                    <a:pt x="210" y="112"/>
                  </a:lnTo>
                  <a:lnTo>
                    <a:pt x="163" y="139"/>
                  </a:lnTo>
                  <a:lnTo>
                    <a:pt x="102" y="150"/>
                  </a:lnTo>
                  <a:lnTo>
                    <a:pt x="102" y="192"/>
                  </a:lnTo>
                  <a:lnTo>
                    <a:pt x="72" y="191"/>
                  </a:lnTo>
                  <a:lnTo>
                    <a:pt x="74" y="228"/>
                  </a:lnTo>
                  <a:lnTo>
                    <a:pt x="42" y="213"/>
                  </a:lnTo>
                  <a:lnTo>
                    <a:pt x="23" y="220"/>
                  </a:lnTo>
                  <a:lnTo>
                    <a:pt x="39" y="245"/>
                  </a:lnTo>
                  <a:lnTo>
                    <a:pt x="6" y="278"/>
                  </a:lnTo>
                  <a:lnTo>
                    <a:pt x="0" y="29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416" y="2124"/>
              <a:ext cx="704" cy="261"/>
            </a:xfrm>
            <a:custGeom>
              <a:avLst/>
              <a:gdLst>
                <a:gd name="T0" fmla="*/ 121 w 618"/>
                <a:gd name="T1" fmla="*/ 392 h 225"/>
                <a:gd name="T2" fmla="*/ 121 w 618"/>
                <a:gd name="T3" fmla="*/ 407 h 225"/>
                <a:gd name="T4" fmla="*/ 87 w 618"/>
                <a:gd name="T5" fmla="*/ 487 h 225"/>
                <a:gd name="T6" fmla="*/ 123 w 618"/>
                <a:gd name="T7" fmla="*/ 596 h 225"/>
                <a:gd name="T8" fmla="*/ 0 w 618"/>
                <a:gd name="T9" fmla="*/ 691 h 225"/>
                <a:gd name="T10" fmla="*/ 25 w 618"/>
                <a:gd name="T11" fmla="*/ 856 h 225"/>
                <a:gd name="T12" fmla="*/ 551 w 618"/>
                <a:gd name="T13" fmla="*/ 806 h 225"/>
                <a:gd name="T14" fmla="*/ 1166 w 618"/>
                <a:gd name="T15" fmla="*/ 722 h 225"/>
                <a:gd name="T16" fmla="*/ 1480 w 618"/>
                <a:gd name="T17" fmla="*/ 655 h 225"/>
                <a:gd name="T18" fmla="*/ 1545 w 618"/>
                <a:gd name="T19" fmla="*/ 437 h 225"/>
                <a:gd name="T20" fmla="*/ 1653 w 618"/>
                <a:gd name="T21" fmla="*/ 427 h 225"/>
                <a:gd name="T22" fmla="*/ 1997 w 618"/>
                <a:gd name="T23" fmla="*/ 0 h 225"/>
                <a:gd name="T24" fmla="*/ 1554 w 618"/>
                <a:gd name="T25" fmla="*/ 104 h 225"/>
                <a:gd name="T26" fmla="*/ 523 w 618"/>
                <a:gd name="T27" fmla="*/ 284 h 225"/>
                <a:gd name="T28" fmla="*/ 533 w 618"/>
                <a:gd name="T29" fmla="*/ 331 h 225"/>
                <a:gd name="T30" fmla="*/ 121 w 618"/>
                <a:gd name="T31" fmla="*/ 392 h 2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8"/>
                <a:gd name="T49" fmla="*/ 0 h 225"/>
                <a:gd name="T50" fmla="*/ 618 w 618"/>
                <a:gd name="T51" fmla="*/ 225 h 2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8" h="225">
                  <a:moveTo>
                    <a:pt x="37" y="103"/>
                  </a:moveTo>
                  <a:lnTo>
                    <a:pt x="37" y="107"/>
                  </a:lnTo>
                  <a:lnTo>
                    <a:pt x="27" y="128"/>
                  </a:lnTo>
                  <a:lnTo>
                    <a:pt x="38" y="157"/>
                  </a:lnTo>
                  <a:lnTo>
                    <a:pt x="0" y="182"/>
                  </a:lnTo>
                  <a:lnTo>
                    <a:pt x="8" y="225"/>
                  </a:lnTo>
                  <a:lnTo>
                    <a:pt x="170" y="212"/>
                  </a:lnTo>
                  <a:lnTo>
                    <a:pt x="362" y="190"/>
                  </a:lnTo>
                  <a:lnTo>
                    <a:pt x="458" y="172"/>
                  </a:lnTo>
                  <a:lnTo>
                    <a:pt x="478" y="115"/>
                  </a:lnTo>
                  <a:lnTo>
                    <a:pt x="512" y="112"/>
                  </a:lnTo>
                  <a:lnTo>
                    <a:pt x="618" y="0"/>
                  </a:lnTo>
                  <a:lnTo>
                    <a:pt x="481" y="28"/>
                  </a:lnTo>
                  <a:lnTo>
                    <a:pt x="162" y="74"/>
                  </a:lnTo>
                  <a:lnTo>
                    <a:pt x="165" y="87"/>
                  </a:lnTo>
                  <a:lnTo>
                    <a:pt x="37" y="10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348" y="2365"/>
              <a:ext cx="287" cy="511"/>
            </a:xfrm>
            <a:custGeom>
              <a:avLst/>
              <a:gdLst>
                <a:gd name="T0" fmla="*/ 156 w 252"/>
                <a:gd name="T1" fmla="*/ 34 h 441"/>
                <a:gd name="T2" fmla="*/ 73 w 252"/>
                <a:gd name="T3" fmla="*/ 218 h 441"/>
                <a:gd name="T4" fmla="*/ 0 w 252"/>
                <a:gd name="T5" fmla="*/ 333 h 441"/>
                <a:gd name="T6" fmla="*/ 22 w 252"/>
                <a:gd name="T7" fmla="*/ 474 h 441"/>
                <a:gd name="T8" fmla="*/ 109 w 252"/>
                <a:gd name="T9" fmla="*/ 667 h 441"/>
                <a:gd name="T10" fmla="*/ 41 w 252"/>
                <a:gd name="T11" fmla="*/ 860 h 441"/>
                <a:gd name="T12" fmla="*/ 13 w 252"/>
                <a:gd name="T13" fmla="*/ 963 h 441"/>
                <a:gd name="T14" fmla="*/ 336 w 252"/>
                <a:gd name="T15" fmla="*/ 920 h 441"/>
                <a:gd name="T16" fmla="*/ 349 w 252"/>
                <a:gd name="T17" fmla="*/ 1051 h 441"/>
                <a:gd name="T18" fmla="*/ 417 w 252"/>
                <a:gd name="T19" fmla="*/ 1067 h 441"/>
                <a:gd name="T20" fmla="*/ 433 w 252"/>
                <a:gd name="T21" fmla="*/ 1000 h 441"/>
                <a:gd name="T22" fmla="*/ 550 w 252"/>
                <a:gd name="T23" fmla="*/ 979 h 441"/>
                <a:gd name="T24" fmla="*/ 524 w 252"/>
                <a:gd name="T25" fmla="*/ 764 h 441"/>
                <a:gd name="T26" fmla="*/ 520 w 252"/>
                <a:gd name="T27" fmla="*/ 0 h 441"/>
                <a:gd name="T28" fmla="*/ 156 w 252"/>
                <a:gd name="T29" fmla="*/ 34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41"/>
                <a:gd name="T47" fmla="*/ 252 w 252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41">
                  <a:moveTo>
                    <a:pt x="71" y="14"/>
                  </a:moveTo>
                  <a:lnTo>
                    <a:pt x="33" y="90"/>
                  </a:lnTo>
                  <a:lnTo>
                    <a:pt x="0" y="138"/>
                  </a:lnTo>
                  <a:lnTo>
                    <a:pt x="10" y="196"/>
                  </a:lnTo>
                  <a:lnTo>
                    <a:pt x="50" y="275"/>
                  </a:lnTo>
                  <a:lnTo>
                    <a:pt x="19" y="355"/>
                  </a:lnTo>
                  <a:lnTo>
                    <a:pt x="6" y="398"/>
                  </a:lnTo>
                  <a:lnTo>
                    <a:pt x="154" y="380"/>
                  </a:lnTo>
                  <a:lnTo>
                    <a:pt x="160" y="434"/>
                  </a:lnTo>
                  <a:lnTo>
                    <a:pt x="191" y="441"/>
                  </a:lnTo>
                  <a:lnTo>
                    <a:pt x="198" y="413"/>
                  </a:lnTo>
                  <a:lnTo>
                    <a:pt x="252" y="405"/>
                  </a:lnTo>
                  <a:lnTo>
                    <a:pt x="241" y="316"/>
                  </a:lnTo>
                  <a:lnTo>
                    <a:pt x="238" y="0"/>
                  </a:lnTo>
                  <a:lnTo>
                    <a:pt x="71" y="14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618" y="2341"/>
              <a:ext cx="324" cy="515"/>
            </a:xfrm>
            <a:custGeom>
              <a:avLst/>
              <a:gdLst>
                <a:gd name="T0" fmla="*/ 0 w 285"/>
                <a:gd name="T1" fmla="*/ 52 h 445"/>
                <a:gd name="T2" fmla="*/ 399 w 285"/>
                <a:gd name="T3" fmla="*/ 0 h 445"/>
                <a:gd name="T4" fmla="*/ 529 w 285"/>
                <a:gd name="T5" fmla="*/ 492 h 445"/>
                <a:gd name="T6" fmla="*/ 614 w 285"/>
                <a:gd name="T7" fmla="*/ 571 h 445"/>
                <a:gd name="T8" fmla="*/ 541 w 285"/>
                <a:gd name="T9" fmla="*/ 718 h 445"/>
                <a:gd name="T10" fmla="*/ 613 w 285"/>
                <a:gd name="T11" fmla="*/ 858 h 445"/>
                <a:gd name="T12" fmla="*/ 205 w 285"/>
                <a:gd name="T13" fmla="*/ 908 h 445"/>
                <a:gd name="T14" fmla="*/ 221 w 285"/>
                <a:gd name="T15" fmla="*/ 1028 h 445"/>
                <a:gd name="T16" fmla="*/ 161 w 285"/>
                <a:gd name="T17" fmla="*/ 1071 h 445"/>
                <a:gd name="T18" fmla="*/ 111 w 285"/>
                <a:gd name="T19" fmla="*/ 919 h 445"/>
                <a:gd name="T20" fmla="*/ 84 w 285"/>
                <a:gd name="T21" fmla="*/ 1040 h 445"/>
                <a:gd name="T22" fmla="*/ 32 w 285"/>
                <a:gd name="T23" fmla="*/ 1028 h 445"/>
                <a:gd name="T24" fmla="*/ 17 w 285"/>
                <a:gd name="T25" fmla="*/ 903 h 445"/>
                <a:gd name="T26" fmla="*/ 1 w 285"/>
                <a:gd name="T27" fmla="*/ 797 h 445"/>
                <a:gd name="T28" fmla="*/ 0 w 285"/>
                <a:gd name="T29" fmla="*/ 52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445"/>
                <a:gd name="T47" fmla="*/ 285 w 285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445">
                  <a:moveTo>
                    <a:pt x="0" y="22"/>
                  </a:moveTo>
                  <a:lnTo>
                    <a:pt x="185" y="0"/>
                  </a:lnTo>
                  <a:lnTo>
                    <a:pt x="245" y="205"/>
                  </a:lnTo>
                  <a:lnTo>
                    <a:pt x="285" y="238"/>
                  </a:lnTo>
                  <a:lnTo>
                    <a:pt x="252" y="299"/>
                  </a:lnTo>
                  <a:lnTo>
                    <a:pt x="284" y="357"/>
                  </a:lnTo>
                  <a:lnTo>
                    <a:pt x="94" y="378"/>
                  </a:lnTo>
                  <a:lnTo>
                    <a:pt x="102" y="428"/>
                  </a:lnTo>
                  <a:lnTo>
                    <a:pt x="75" y="445"/>
                  </a:lnTo>
                  <a:lnTo>
                    <a:pt x="52" y="382"/>
                  </a:lnTo>
                  <a:lnTo>
                    <a:pt x="39" y="433"/>
                  </a:lnTo>
                  <a:lnTo>
                    <a:pt x="15" y="428"/>
                  </a:lnTo>
                  <a:lnTo>
                    <a:pt x="8" y="376"/>
                  </a:lnTo>
                  <a:lnTo>
                    <a:pt x="1" y="3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3828" y="2315"/>
              <a:ext cx="450" cy="474"/>
            </a:xfrm>
            <a:custGeom>
              <a:avLst/>
              <a:gdLst>
                <a:gd name="T0" fmla="*/ 0 w 395"/>
                <a:gd name="T1" fmla="*/ 94 h 409"/>
                <a:gd name="T2" fmla="*/ 15 w 395"/>
                <a:gd name="T3" fmla="*/ 94 h 409"/>
                <a:gd name="T4" fmla="*/ 308 w 395"/>
                <a:gd name="T5" fmla="*/ 25 h 409"/>
                <a:gd name="T6" fmla="*/ 576 w 395"/>
                <a:gd name="T7" fmla="*/ 0 h 409"/>
                <a:gd name="T8" fmla="*/ 534 w 395"/>
                <a:gd name="T9" fmla="*/ 78 h 409"/>
                <a:gd name="T10" fmla="*/ 617 w 395"/>
                <a:gd name="T11" fmla="*/ 78 h 409"/>
                <a:gd name="T12" fmla="*/ 1073 w 395"/>
                <a:gd name="T13" fmla="*/ 552 h 409"/>
                <a:gd name="T14" fmla="*/ 1251 w 395"/>
                <a:gd name="T15" fmla="*/ 863 h 409"/>
                <a:gd name="T16" fmla="*/ 1277 w 395"/>
                <a:gd name="T17" fmla="*/ 1070 h 409"/>
                <a:gd name="T18" fmla="*/ 1219 w 395"/>
                <a:gd name="T19" fmla="*/ 1118 h 409"/>
                <a:gd name="T20" fmla="*/ 1251 w 395"/>
                <a:gd name="T21" fmla="*/ 1328 h 409"/>
                <a:gd name="T22" fmla="*/ 1126 w 395"/>
                <a:gd name="T23" fmla="*/ 1339 h 409"/>
                <a:gd name="T24" fmla="*/ 1126 w 395"/>
                <a:gd name="T25" fmla="*/ 1515 h 409"/>
                <a:gd name="T26" fmla="*/ 1020 w 395"/>
                <a:gd name="T27" fmla="*/ 1430 h 409"/>
                <a:gd name="T28" fmla="*/ 371 w 395"/>
                <a:gd name="T29" fmla="*/ 1540 h 409"/>
                <a:gd name="T30" fmla="*/ 216 w 395"/>
                <a:gd name="T31" fmla="*/ 1208 h 409"/>
                <a:gd name="T32" fmla="*/ 326 w 395"/>
                <a:gd name="T33" fmla="*/ 978 h 409"/>
                <a:gd name="T34" fmla="*/ 183 w 395"/>
                <a:gd name="T35" fmla="*/ 868 h 409"/>
                <a:gd name="T36" fmla="*/ 0 w 395"/>
                <a:gd name="T37" fmla="*/ 94 h 4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"/>
                <a:gd name="T58" fmla="*/ 0 h 409"/>
                <a:gd name="T59" fmla="*/ 395 w 395"/>
                <a:gd name="T60" fmla="*/ 409 h 4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" h="409">
                  <a:moveTo>
                    <a:pt x="0" y="25"/>
                  </a:moveTo>
                  <a:lnTo>
                    <a:pt x="4" y="25"/>
                  </a:lnTo>
                  <a:lnTo>
                    <a:pt x="96" y="7"/>
                  </a:lnTo>
                  <a:lnTo>
                    <a:pt x="178" y="0"/>
                  </a:lnTo>
                  <a:lnTo>
                    <a:pt x="166" y="21"/>
                  </a:lnTo>
                  <a:lnTo>
                    <a:pt x="191" y="21"/>
                  </a:lnTo>
                  <a:lnTo>
                    <a:pt x="332" y="147"/>
                  </a:lnTo>
                  <a:lnTo>
                    <a:pt x="387" y="229"/>
                  </a:lnTo>
                  <a:lnTo>
                    <a:pt x="395" y="284"/>
                  </a:lnTo>
                  <a:lnTo>
                    <a:pt x="377" y="297"/>
                  </a:lnTo>
                  <a:lnTo>
                    <a:pt x="387" y="352"/>
                  </a:lnTo>
                  <a:lnTo>
                    <a:pt x="348" y="355"/>
                  </a:lnTo>
                  <a:lnTo>
                    <a:pt x="348" y="402"/>
                  </a:lnTo>
                  <a:lnTo>
                    <a:pt x="316" y="379"/>
                  </a:lnTo>
                  <a:lnTo>
                    <a:pt x="114" y="409"/>
                  </a:lnTo>
                  <a:lnTo>
                    <a:pt x="67" y="321"/>
                  </a:lnTo>
                  <a:lnTo>
                    <a:pt x="100" y="260"/>
                  </a:lnTo>
                  <a:lnTo>
                    <a:pt x="57" y="2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4017" y="2250"/>
              <a:ext cx="411" cy="332"/>
            </a:xfrm>
            <a:custGeom>
              <a:avLst/>
              <a:gdLst>
                <a:gd name="T0" fmla="*/ 41 w 361"/>
                <a:gd name="T1" fmla="*/ 199 h 286"/>
                <a:gd name="T2" fmla="*/ 138 w 361"/>
                <a:gd name="T3" fmla="*/ 92 h 286"/>
                <a:gd name="T4" fmla="*/ 484 w 361"/>
                <a:gd name="T5" fmla="*/ 0 h 286"/>
                <a:gd name="T6" fmla="*/ 587 w 361"/>
                <a:gd name="T7" fmla="*/ 65 h 286"/>
                <a:gd name="T8" fmla="*/ 813 w 361"/>
                <a:gd name="T9" fmla="*/ 16 h 286"/>
                <a:gd name="T10" fmla="*/ 995 w 361"/>
                <a:gd name="T11" fmla="*/ 171 h 286"/>
                <a:gd name="T12" fmla="*/ 1161 w 361"/>
                <a:gd name="T13" fmla="*/ 293 h 286"/>
                <a:gd name="T14" fmla="*/ 1067 w 361"/>
                <a:gd name="T15" fmla="*/ 620 h 286"/>
                <a:gd name="T16" fmla="*/ 929 w 361"/>
                <a:gd name="T17" fmla="*/ 788 h 286"/>
                <a:gd name="T18" fmla="*/ 774 w 361"/>
                <a:gd name="T19" fmla="*/ 837 h 286"/>
                <a:gd name="T20" fmla="*/ 803 w 361"/>
                <a:gd name="T21" fmla="*/ 970 h 286"/>
                <a:gd name="T22" fmla="*/ 713 w 361"/>
                <a:gd name="T23" fmla="*/ 1092 h 286"/>
                <a:gd name="T24" fmla="*/ 534 w 361"/>
                <a:gd name="T25" fmla="*/ 788 h 286"/>
                <a:gd name="T26" fmla="*/ 76 w 361"/>
                <a:gd name="T27" fmla="*/ 293 h 286"/>
                <a:gd name="T28" fmla="*/ 0 w 361"/>
                <a:gd name="T29" fmla="*/ 293 h 286"/>
                <a:gd name="T30" fmla="*/ 41 w 361"/>
                <a:gd name="T31" fmla="*/ 199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86"/>
                <a:gd name="T50" fmla="*/ 361 w 361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86">
                  <a:moveTo>
                    <a:pt x="13" y="52"/>
                  </a:moveTo>
                  <a:lnTo>
                    <a:pt x="42" y="24"/>
                  </a:lnTo>
                  <a:lnTo>
                    <a:pt x="150" y="0"/>
                  </a:lnTo>
                  <a:lnTo>
                    <a:pt x="183" y="16"/>
                  </a:lnTo>
                  <a:lnTo>
                    <a:pt x="253" y="4"/>
                  </a:lnTo>
                  <a:lnTo>
                    <a:pt x="310" y="45"/>
                  </a:lnTo>
                  <a:lnTo>
                    <a:pt x="361" y="77"/>
                  </a:lnTo>
                  <a:lnTo>
                    <a:pt x="332" y="162"/>
                  </a:lnTo>
                  <a:lnTo>
                    <a:pt x="289" y="206"/>
                  </a:lnTo>
                  <a:lnTo>
                    <a:pt x="241" y="219"/>
                  </a:lnTo>
                  <a:lnTo>
                    <a:pt x="250" y="253"/>
                  </a:lnTo>
                  <a:lnTo>
                    <a:pt x="221" y="286"/>
                  </a:lnTo>
                  <a:lnTo>
                    <a:pt x="166" y="206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3725" y="2723"/>
              <a:ext cx="769" cy="532"/>
            </a:xfrm>
            <a:custGeom>
              <a:avLst/>
              <a:gdLst>
                <a:gd name="T0" fmla="*/ 0 w 676"/>
                <a:gd name="T1" fmla="*/ 169 h 459"/>
                <a:gd name="T2" fmla="*/ 595 w 676"/>
                <a:gd name="T3" fmla="*/ 102 h 459"/>
                <a:gd name="T4" fmla="*/ 656 w 676"/>
                <a:gd name="T5" fmla="*/ 213 h 459"/>
                <a:gd name="T6" fmla="*/ 1291 w 676"/>
                <a:gd name="T7" fmla="*/ 102 h 459"/>
                <a:gd name="T8" fmla="*/ 1400 w 676"/>
                <a:gd name="T9" fmla="*/ 196 h 459"/>
                <a:gd name="T10" fmla="*/ 1400 w 676"/>
                <a:gd name="T11" fmla="*/ 16 h 459"/>
                <a:gd name="T12" fmla="*/ 1390 w 676"/>
                <a:gd name="T13" fmla="*/ 0 h 459"/>
                <a:gd name="T14" fmla="*/ 1518 w 676"/>
                <a:gd name="T15" fmla="*/ 3 h 459"/>
                <a:gd name="T16" fmla="*/ 1652 w 676"/>
                <a:gd name="T17" fmla="*/ 280 h 459"/>
                <a:gd name="T18" fmla="*/ 1863 w 676"/>
                <a:gd name="T19" fmla="*/ 640 h 459"/>
                <a:gd name="T20" fmla="*/ 1971 w 676"/>
                <a:gd name="T21" fmla="*/ 956 h 459"/>
                <a:gd name="T22" fmla="*/ 2132 w 676"/>
                <a:gd name="T23" fmla="*/ 1172 h 459"/>
                <a:gd name="T24" fmla="*/ 2157 w 676"/>
                <a:gd name="T25" fmla="*/ 1489 h 459"/>
                <a:gd name="T26" fmla="*/ 2106 w 676"/>
                <a:gd name="T27" fmla="*/ 1681 h 459"/>
                <a:gd name="T28" fmla="*/ 1879 w 676"/>
                <a:gd name="T29" fmla="*/ 1734 h 459"/>
                <a:gd name="T30" fmla="*/ 1841 w 676"/>
                <a:gd name="T31" fmla="*/ 1654 h 459"/>
                <a:gd name="T32" fmla="*/ 1684 w 676"/>
                <a:gd name="T33" fmla="*/ 1538 h 459"/>
                <a:gd name="T34" fmla="*/ 1629 w 676"/>
                <a:gd name="T35" fmla="*/ 1419 h 459"/>
                <a:gd name="T36" fmla="*/ 1591 w 676"/>
                <a:gd name="T37" fmla="*/ 1373 h 459"/>
                <a:gd name="T38" fmla="*/ 1562 w 676"/>
                <a:gd name="T39" fmla="*/ 1265 h 459"/>
                <a:gd name="T40" fmla="*/ 1525 w 676"/>
                <a:gd name="T41" fmla="*/ 1293 h 459"/>
                <a:gd name="T42" fmla="*/ 1400 w 676"/>
                <a:gd name="T43" fmla="*/ 1154 h 459"/>
                <a:gd name="T44" fmla="*/ 1430 w 676"/>
                <a:gd name="T45" fmla="*/ 1019 h 459"/>
                <a:gd name="T46" fmla="*/ 1400 w 676"/>
                <a:gd name="T47" fmla="*/ 941 h 459"/>
                <a:gd name="T48" fmla="*/ 1365 w 676"/>
                <a:gd name="T49" fmla="*/ 965 h 459"/>
                <a:gd name="T50" fmla="*/ 1366 w 676"/>
                <a:gd name="T51" fmla="*/ 1047 h 459"/>
                <a:gd name="T52" fmla="*/ 1325 w 676"/>
                <a:gd name="T53" fmla="*/ 941 h 459"/>
                <a:gd name="T54" fmla="*/ 1328 w 676"/>
                <a:gd name="T55" fmla="*/ 695 h 459"/>
                <a:gd name="T56" fmla="*/ 1250 w 676"/>
                <a:gd name="T57" fmla="*/ 552 h 459"/>
                <a:gd name="T58" fmla="*/ 1044 w 676"/>
                <a:gd name="T59" fmla="*/ 431 h 459"/>
                <a:gd name="T60" fmla="*/ 946 w 676"/>
                <a:gd name="T61" fmla="*/ 303 h 459"/>
                <a:gd name="T62" fmla="*/ 832 w 676"/>
                <a:gd name="T63" fmla="*/ 285 h 459"/>
                <a:gd name="T64" fmla="*/ 789 w 676"/>
                <a:gd name="T65" fmla="*/ 371 h 459"/>
                <a:gd name="T66" fmla="*/ 620 w 676"/>
                <a:gd name="T67" fmla="*/ 430 h 459"/>
                <a:gd name="T68" fmla="*/ 524 w 676"/>
                <a:gd name="T69" fmla="*/ 371 h 459"/>
                <a:gd name="T70" fmla="*/ 471 w 676"/>
                <a:gd name="T71" fmla="*/ 280 h 459"/>
                <a:gd name="T72" fmla="*/ 158 w 676"/>
                <a:gd name="T73" fmla="*/ 355 h 459"/>
                <a:gd name="T74" fmla="*/ 88 w 676"/>
                <a:gd name="T75" fmla="*/ 293 h 459"/>
                <a:gd name="T76" fmla="*/ 19 w 676"/>
                <a:gd name="T77" fmla="*/ 364 h 459"/>
                <a:gd name="T78" fmla="*/ 0 w 676"/>
                <a:gd name="T79" fmla="*/ 169 h 4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6"/>
                <a:gd name="T121" fmla="*/ 0 h 459"/>
                <a:gd name="T122" fmla="*/ 676 w 676"/>
                <a:gd name="T123" fmla="*/ 459 h 4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6" h="459">
                  <a:moveTo>
                    <a:pt x="0" y="45"/>
                  </a:moveTo>
                  <a:lnTo>
                    <a:pt x="186" y="27"/>
                  </a:lnTo>
                  <a:lnTo>
                    <a:pt x="206" y="57"/>
                  </a:lnTo>
                  <a:lnTo>
                    <a:pt x="405" y="27"/>
                  </a:lnTo>
                  <a:lnTo>
                    <a:pt x="439" y="52"/>
                  </a:lnTo>
                  <a:lnTo>
                    <a:pt x="439" y="4"/>
                  </a:lnTo>
                  <a:lnTo>
                    <a:pt x="436" y="0"/>
                  </a:lnTo>
                  <a:lnTo>
                    <a:pt x="476" y="3"/>
                  </a:lnTo>
                  <a:lnTo>
                    <a:pt x="518" y="74"/>
                  </a:lnTo>
                  <a:lnTo>
                    <a:pt x="585" y="170"/>
                  </a:lnTo>
                  <a:lnTo>
                    <a:pt x="618" y="253"/>
                  </a:lnTo>
                  <a:lnTo>
                    <a:pt x="668" y="311"/>
                  </a:lnTo>
                  <a:lnTo>
                    <a:pt x="676" y="395"/>
                  </a:lnTo>
                  <a:lnTo>
                    <a:pt x="660" y="445"/>
                  </a:lnTo>
                  <a:lnTo>
                    <a:pt x="589" y="459"/>
                  </a:lnTo>
                  <a:lnTo>
                    <a:pt x="577" y="437"/>
                  </a:lnTo>
                  <a:lnTo>
                    <a:pt x="527" y="407"/>
                  </a:lnTo>
                  <a:lnTo>
                    <a:pt x="511" y="376"/>
                  </a:lnTo>
                  <a:lnTo>
                    <a:pt x="498" y="364"/>
                  </a:lnTo>
                  <a:lnTo>
                    <a:pt x="490" y="335"/>
                  </a:lnTo>
                  <a:lnTo>
                    <a:pt x="478" y="343"/>
                  </a:lnTo>
                  <a:lnTo>
                    <a:pt x="439" y="305"/>
                  </a:lnTo>
                  <a:lnTo>
                    <a:pt x="448" y="269"/>
                  </a:lnTo>
                  <a:lnTo>
                    <a:pt x="439" y="249"/>
                  </a:lnTo>
                  <a:lnTo>
                    <a:pt x="427" y="256"/>
                  </a:lnTo>
                  <a:lnTo>
                    <a:pt x="428" y="277"/>
                  </a:lnTo>
                  <a:lnTo>
                    <a:pt x="415" y="249"/>
                  </a:lnTo>
                  <a:lnTo>
                    <a:pt x="417" y="185"/>
                  </a:lnTo>
                  <a:lnTo>
                    <a:pt x="392" y="147"/>
                  </a:lnTo>
                  <a:lnTo>
                    <a:pt x="328" y="115"/>
                  </a:lnTo>
                  <a:lnTo>
                    <a:pt x="297" y="79"/>
                  </a:lnTo>
                  <a:lnTo>
                    <a:pt x="261" y="75"/>
                  </a:lnTo>
                  <a:lnTo>
                    <a:pt x="247" y="98"/>
                  </a:lnTo>
                  <a:lnTo>
                    <a:pt x="194" y="114"/>
                  </a:lnTo>
                  <a:lnTo>
                    <a:pt x="164" y="98"/>
                  </a:lnTo>
                  <a:lnTo>
                    <a:pt x="148" y="74"/>
                  </a:lnTo>
                  <a:lnTo>
                    <a:pt x="49" y="95"/>
                  </a:lnTo>
                  <a:lnTo>
                    <a:pt x="28" y="78"/>
                  </a:lnTo>
                  <a:lnTo>
                    <a:pt x="6" y="9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936" y="2023"/>
              <a:ext cx="708" cy="317"/>
            </a:xfrm>
            <a:custGeom>
              <a:avLst/>
              <a:gdLst>
                <a:gd name="T0" fmla="*/ 67 w 622"/>
                <a:gd name="T1" fmla="*/ 777 h 273"/>
                <a:gd name="T2" fmla="*/ 0 w 622"/>
                <a:gd name="T3" fmla="*/ 994 h 273"/>
                <a:gd name="T4" fmla="*/ 256 w 622"/>
                <a:gd name="T5" fmla="*/ 970 h 273"/>
                <a:gd name="T6" fmla="*/ 360 w 622"/>
                <a:gd name="T7" fmla="*/ 864 h 273"/>
                <a:gd name="T8" fmla="*/ 710 w 622"/>
                <a:gd name="T9" fmla="*/ 756 h 273"/>
                <a:gd name="T10" fmla="*/ 808 w 622"/>
                <a:gd name="T11" fmla="*/ 814 h 273"/>
                <a:gd name="T12" fmla="*/ 1039 w 622"/>
                <a:gd name="T13" fmla="*/ 777 h 273"/>
                <a:gd name="T14" fmla="*/ 1039 w 622"/>
                <a:gd name="T15" fmla="*/ 786 h 273"/>
                <a:gd name="T16" fmla="*/ 1385 w 622"/>
                <a:gd name="T17" fmla="*/ 1047 h 273"/>
                <a:gd name="T18" fmla="*/ 1589 w 622"/>
                <a:gd name="T19" fmla="*/ 971 h 273"/>
                <a:gd name="T20" fmla="*/ 1703 w 622"/>
                <a:gd name="T21" fmla="*/ 684 h 273"/>
                <a:gd name="T22" fmla="*/ 1902 w 622"/>
                <a:gd name="T23" fmla="*/ 600 h 273"/>
                <a:gd name="T24" fmla="*/ 1994 w 622"/>
                <a:gd name="T25" fmla="*/ 386 h 273"/>
                <a:gd name="T26" fmla="*/ 1992 w 622"/>
                <a:gd name="T27" fmla="*/ 127 h 273"/>
                <a:gd name="T28" fmla="*/ 1965 w 622"/>
                <a:gd name="T29" fmla="*/ 350 h 273"/>
                <a:gd name="T30" fmla="*/ 1855 w 622"/>
                <a:gd name="T31" fmla="*/ 527 h 273"/>
                <a:gd name="T32" fmla="*/ 1811 w 622"/>
                <a:gd name="T33" fmla="*/ 511 h 273"/>
                <a:gd name="T34" fmla="*/ 1666 w 622"/>
                <a:gd name="T35" fmla="*/ 562 h 273"/>
                <a:gd name="T36" fmla="*/ 1666 w 622"/>
                <a:gd name="T37" fmla="*/ 497 h 273"/>
                <a:gd name="T38" fmla="*/ 1811 w 622"/>
                <a:gd name="T39" fmla="*/ 444 h 273"/>
                <a:gd name="T40" fmla="*/ 1677 w 622"/>
                <a:gd name="T41" fmla="*/ 419 h 273"/>
                <a:gd name="T42" fmla="*/ 1828 w 622"/>
                <a:gd name="T43" fmla="*/ 366 h 273"/>
                <a:gd name="T44" fmla="*/ 1890 w 622"/>
                <a:gd name="T45" fmla="*/ 395 h 273"/>
                <a:gd name="T46" fmla="*/ 1919 w 622"/>
                <a:gd name="T47" fmla="*/ 193 h 273"/>
                <a:gd name="T48" fmla="*/ 1878 w 622"/>
                <a:gd name="T49" fmla="*/ 145 h 273"/>
                <a:gd name="T50" fmla="*/ 1697 w 622"/>
                <a:gd name="T51" fmla="*/ 226 h 273"/>
                <a:gd name="T52" fmla="*/ 1703 w 622"/>
                <a:gd name="T53" fmla="*/ 108 h 273"/>
                <a:gd name="T54" fmla="*/ 1780 w 622"/>
                <a:gd name="T55" fmla="*/ 139 h 273"/>
                <a:gd name="T56" fmla="*/ 1878 w 622"/>
                <a:gd name="T57" fmla="*/ 48 h 273"/>
                <a:gd name="T58" fmla="*/ 1826 w 622"/>
                <a:gd name="T59" fmla="*/ 0 h 273"/>
                <a:gd name="T60" fmla="*/ 1228 w 622"/>
                <a:gd name="T61" fmla="*/ 161 h 273"/>
                <a:gd name="T62" fmla="*/ 502 w 622"/>
                <a:gd name="T63" fmla="*/ 337 h 273"/>
                <a:gd name="T64" fmla="*/ 162 w 622"/>
                <a:gd name="T65" fmla="*/ 764 h 273"/>
                <a:gd name="T66" fmla="*/ 67 w 622"/>
                <a:gd name="T67" fmla="*/ 777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273"/>
                <a:gd name="T104" fmla="*/ 622 w 622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273">
                  <a:moveTo>
                    <a:pt x="21" y="202"/>
                  </a:moveTo>
                  <a:lnTo>
                    <a:pt x="0" y="259"/>
                  </a:lnTo>
                  <a:lnTo>
                    <a:pt x="80" y="252"/>
                  </a:lnTo>
                  <a:lnTo>
                    <a:pt x="112" y="225"/>
                  </a:lnTo>
                  <a:lnTo>
                    <a:pt x="221" y="196"/>
                  </a:lnTo>
                  <a:lnTo>
                    <a:pt x="252" y="212"/>
                  </a:lnTo>
                  <a:lnTo>
                    <a:pt x="324" y="202"/>
                  </a:lnTo>
                  <a:lnTo>
                    <a:pt x="324" y="205"/>
                  </a:lnTo>
                  <a:lnTo>
                    <a:pt x="432" y="273"/>
                  </a:lnTo>
                  <a:lnTo>
                    <a:pt x="495" y="253"/>
                  </a:lnTo>
                  <a:lnTo>
                    <a:pt x="531" y="178"/>
                  </a:lnTo>
                  <a:lnTo>
                    <a:pt x="593" y="157"/>
                  </a:lnTo>
                  <a:lnTo>
                    <a:pt x="622" y="101"/>
                  </a:lnTo>
                  <a:lnTo>
                    <a:pt x="620" y="34"/>
                  </a:lnTo>
                  <a:lnTo>
                    <a:pt x="612" y="90"/>
                  </a:lnTo>
                  <a:lnTo>
                    <a:pt x="578" y="137"/>
                  </a:lnTo>
                  <a:lnTo>
                    <a:pt x="565" y="133"/>
                  </a:lnTo>
                  <a:lnTo>
                    <a:pt x="519" y="146"/>
                  </a:lnTo>
                  <a:lnTo>
                    <a:pt x="519" y="130"/>
                  </a:lnTo>
                  <a:lnTo>
                    <a:pt x="565" y="115"/>
                  </a:lnTo>
                  <a:lnTo>
                    <a:pt x="523" y="109"/>
                  </a:lnTo>
                  <a:lnTo>
                    <a:pt x="570" y="95"/>
                  </a:lnTo>
                  <a:lnTo>
                    <a:pt x="589" y="103"/>
                  </a:lnTo>
                  <a:lnTo>
                    <a:pt x="598" y="50"/>
                  </a:lnTo>
                  <a:lnTo>
                    <a:pt x="586" y="38"/>
                  </a:lnTo>
                  <a:lnTo>
                    <a:pt x="529" y="59"/>
                  </a:lnTo>
                  <a:lnTo>
                    <a:pt x="531" y="28"/>
                  </a:lnTo>
                  <a:lnTo>
                    <a:pt x="555" y="36"/>
                  </a:lnTo>
                  <a:lnTo>
                    <a:pt x="586" y="12"/>
                  </a:lnTo>
                  <a:lnTo>
                    <a:pt x="569" y="0"/>
                  </a:lnTo>
                  <a:lnTo>
                    <a:pt x="383" y="42"/>
                  </a:lnTo>
                  <a:lnTo>
                    <a:pt x="156" y="88"/>
                  </a:lnTo>
                  <a:lnTo>
                    <a:pt x="51" y="200"/>
                  </a:lnTo>
                  <a:lnTo>
                    <a:pt x="21" y="20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65" y="1763"/>
              <a:ext cx="619" cy="391"/>
            </a:xfrm>
            <a:custGeom>
              <a:avLst/>
              <a:gdLst>
                <a:gd name="T0" fmla="*/ 288 w 544"/>
                <a:gd name="T1" fmla="*/ 880 h 338"/>
                <a:gd name="T2" fmla="*/ 236 w 544"/>
                <a:gd name="T3" fmla="*/ 1005 h 338"/>
                <a:gd name="T4" fmla="*/ 165 w 544"/>
                <a:gd name="T5" fmla="*/ 1040 h 338"/>
                <a:gd name="T6" fmla="*/ 160 w 544"/>
                <a:gd name="T7" fmla="*/ 1127 h 338"/>
                <a:gd name="T8" fmla="*/ 3 w 544"/>
                <a:gd name="T9" fmla="*/ 1187 h 338"/>
                <a:gd name="T10" fmla="*/ 0 w 544"/>
                <a:gd name="T11" fmla="*/ 1254 h 338"/>
                <a:gd name="T12" fmla="*/ 413 w 544"/>
                <a:gd name="T13" fmla="*/ 1174 h 338"/>
                <a:gd name="T14" fmla="*/ 1164 w 544"/>
                <a:gd name="T15" fmla="*/ 990 h 338"/>
                <a:gd name="T16" fmla="*/ 1739 w 544"/>
                <a:gd name="T17" fmla="*/ 831 h 338"/>
                <a:gd name="T18" fmla="*/ 1739 w 544"/>
                <a:gd name="T19" fmla="*/ 703 h 338"/>
                <a:gd name="T20" fmla="*/ 1674 w 544"/>
                <a:gd name="T21" fmla="*/ 661 h 338"/>
                <a:gd name="T22" fmla="*/ 1625 w 544"/>
                <a:gd name="T23" fmla="*/ 729 h 338"/>
                <a:gd name="T24" fmla="*/ 1594 w 544"/>
                <a:gd name="T25" fmla="*/ 560 h 338"/>
                <a:gd name="T26" fmla="*/ 1625 w 544"/>
                <a:gd name="T27" fmla="*/ 407 h 338"/>
                <a:gd name="T28" fmla="*/ 1411 w 544"/>
                <a:gd name="T29" fmla="*/ 289 h 338"/>
                <a:gd name="T30" fmla="*/ 1261 w 544"/>
                <a:gd name="T31" fmla="*/ 323 h 338"/>
                <a:gd name="T32" fmla="*/ 1260 w 544"/>
                <a:gd name="T33" fmla="*/ 90 h 338"/>
                <a:gd name="T34" fmla="*/ 1107 w 544"/>
                <a:gd name="T35" fmla="*/ 0 h 338"/>
                <a:gd name="T36" fmla="*/ 996 w 544"/>
                <a:gd name="T37" fmla="*/ 52 h 338"/>
                <a:gd name="T38" fmla="*/ 917 w 544"/>
                <a:gd name="T39" fmla="*/ 275 h 338"/>
                <a:gd name="T40" fmla="*/ 785 w 544"/>
                <a:gd name="T41" fmla="*/ 361 h 338"/>
                <a:gd name="T42" fmla="*/ 729 w 544"/>
                <a:gd name="T43" fmla="*/ 709 h 338"/>
                <a:gd name="T44" fmla="*/ 509 w 544"/>
                <a:gd name="T45" fmla="*/ 880 h 338"/>
                <a:gd name="T46" fmla="*/ 330 w 544"/>
                <a:gd name="T47" fmla="*/ 946 h 338"/>
                <a:gd name="T48" fmla="*/ 288 w 544"/>
                <a:gd name="T49" fmla="*/ 880 h 3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4"/>
                <a:gd name="T76" fmla="*/ 0 h 338"/>
                <a:gd name="T77" fmla="*/ 544 w 544"/>
                <a:gd name="T78" fmla="*/ 338 h 3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4" h="338">
                  <a:moveTo>
                    <a:pt x="90" y="237"/>
                  </a:moveTo>
                  <a:lnTo>
                    <a:pt x="74" y="271"/>
                  </a:lnTo>
                  <a:lnTo>
                    <a:pt x="52" y="280"/>
                  </a:lnTo>
                  <a:lnTo>
                    <a:pt x="50" y="303"/>
                  </a:lnTo>
                  <a:lnTo>
                    <a:pt x="3" y="320"/>
                  </a:lnTo>
                  <a:lnTo>
                    <a:pt x="0" y="338"/>
                  </a:lnTo>
                  <a:lnTo>
                    <a:pt x="129" y="316"/>
                  </a:lnTo>
                  <a:lnTo>
                    <a:pt x="364" y="267"/>
                  </a:lnTo>
                  <a:lnTo>
                    <a:pt x="544" y="224"/>
                  </a:lnTo>
                  <a:lnTo>
                    <a:pt x="544" y="190"/>
                  </a:lnTo>
                  <a:lnTo>
                    <a:pt x="524" y="179"/>
                  </a:lnTo>
                  <a:lnTo>
                    <a:pt x="508" y="196"/>
                  </a:lnTo>
                  <a:lnTo>
                    <a:pt x="499" y="150"/>
                  </a:lnTo>
                  <a:lnTo>
                    <a:pt x="508" y="109"/>
                  </a:lnTo>
                  <a:lnTo>
                    <a:pt x="441" y="79"/>
                  </a:lnTo>
                  <a:lnTo>
                    <a:pt x="395" y="87"/>
                  </a:lnTo>
                  <a:lnTo>
                    <a:pt x="394" y="24"/>
                  </a:lnTo>
                  <a:lnTo>
                    <a:pt x="346" y="0"/>
                  </a:lnTo>
                  <a:lnTo>
                    <a:pt x="311" y="14"/>
                  </a:lnTo>
                  <a:lnTo>
                    <a:pt x="287" y="74"/>
                  </a:lnTo>
                  <a:lnTo>
                    <a:pt x="245" y="97"/>
                  </a:lnTo>
                  <a:lnTo>
                    <a:pt x="228" y="191"/>
                  </a:lnTo>
                  <a:lnTo>
                    <a:pt x="159" y="237"/>
                  </a:lnTo>
                  <a:lnTo>
                    <a:pt x="104" y="255"/>
                  </a:lnTo>
                  <a:lnTo>
                    <a:pt x="90" y="237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4008" y="1685"/>
              <a:ext cx="350" cy="373"/>
            </a:xfrm>
            <a:custGeom>
              <a:avLst/>
              <a:gdLst>
                <a:gd name="T0" fmla="*/ 100 w 308"/>
                <a:gd name="T1" fmla="*/ 632 h 322"/>
                <a:gd name="T2" fmla="*/ 23 w 308"/>
                <a:gd name="T3" fmla="*/ 610 h 322"/>
                <a:gd name="T4" fmla="*/ 0 w 308"/>
                <a:gd name="T5" fmla="*/ 798 h 322"/>
                <a:gd name="T6" fmla="*/ 23 w 308"/>
                <a:gd name="T7" fmla="*/ 1002 h 322"/>
                <a:gd name="T8" fmla="*/ 168 w 308"/>
                <a:gd name="T9" fmla="*/ 1144 h 322"/>
                <a:gd name="T10" fmla="*/ 205 w 308"/>
                <a:gd name="T11" fmla="*/ 1208 h 322"/>
                <a:gd name="T12" fmla="*/ 378 w 308"/>
                <a:gd name="T13" fmla="*/ 1144 h 322"/>
                <a:gd name="T14" fmla="*/ 589 w 308"/>
                <a:gd name="T15" fmla="*/ 975 h 322"/>
                <a:gd name="T16" fmla="*/ 652 w 308"/>
                <a:gd name="T17" fmla="*/ 621 h 322"/>
                <a:gd name="T18" fmla="*/ 793 w 308"/>
                <a:gd name="T19" fmla="*/ 531 h 322"/>
                <a:gd name="T20" fmla="*/ 864 w 308"/>
                <a:gd name="T21" fmla="*/ 312 h 322"/>
                <a:gd name="T22" fmla="*/ 975 w 308"/>
                <a:gd name="T23" fmla="*/ 251 h 322"/>
                <a:gd name="T24" fmla="*/ 833 w 308"/>
                <a:gd name="T25" fmla="*/ 224 h 322"/>
                <a:gd name="T26" fmla="*/ 588 w 308"/>
                <a:gd name="T27" fmla="*/ 382 h 322"/>
                <a:gd name="T28" fmla="*/ 551 w 308"/>
                <a:gd name="T29" fmla="*/ 227 h 322"/>
                <a:gd name="T30" fmla="*/ 342 w 308"/>
                <a:gd name="T31" fmla="*/ 242 h 322"/>
                <a:gd name="T32" fmla="*/ 286 w 308"/>
                <a:gd name="T33" fmla="*/ 0 h 322"/>
                <a:gd name="T34" fmla="*/ 234 w 308"/>
                <a:gd name="T35" fmla="*/ 66 h 322"/>
                <a:gd name="T36" fmla="*/ 249 w 308"/>
                <a:gd name="T37" fmla="*/ 409 h 322"/>
                <a:gd name="T38" fmla="*/ 158 w 308"/>
                <a:gd name="T39" fmla="*/ 443 h 322"/>
                <a:gd name="T40" fmla="*/ 100 w 308"/>
                <a:gd name="T41" fmla="*/ 632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8"/>
                <a:gd name="T64" fmla="*/ 0 h 322"/>
                <a:gd name="T65" fmla="*/ 308 w 308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8" h="322">
                  <a:moveTo>
                    <a:pt x="32" y="168"/>
                  </a:moveTo>
                  <a:lnTo>
                    <a:pt x="8" y="162"/>
                  </a:lnTo>
                  <a:lnTo>
                    <a:pt x="0" y="213"/>
                  </a:lnTo>
                  <a:lnTo>
                    <a:pt x="8" y="267"/>
                  </a:lnTo>
                  <a:lnTo>
                    <a:pt x="53" y="304"/>
                  </a:lnTo>
                  <a:lnTo>
                    <a:pt x="64" y="322"/>
                  </a:lnTo>
                  <a:lnTo>
                    <a:pt x="120" y="304"/>
                  </a:lnTo>
                  <a:lnTo>
                    <a:pt x="187" y="260"/>
                  </a:lnTo>
                  <a:lnTo>
                    <a:pt x="207" y="166"/>
                  </a:lnTo>
                  <a:lnTo>
                    <a:pt x="251" y="141"/>
                  </a:lnTo>
                  <a:lnTo>
                    <a:pt x="274" y="83"/>
                  </a:lnTo>
                  <a:lnTo>
                    <a:pt x="308" y="67"/>
                  </a:lnTo>
                  <a:lnTo>
                    <a:pt x="264" y="59"/>
                  </a:lnTo>
                  <a:lnTo>
                    <a:pt x="186" y="101"/>
                  </a:lnTo>
                  <a:lnTo>
                    <a:pt x="174" y="60"/>
                  </a:lnTo>
                  <a:lnTo>
                    <a:pt x="107" y="64"/>
                  </a:lnTo>
                  <a:lnTo>
                    <a:pt x="91" y="0"/>
                  </a:lnTo>
                  <a:lnTo>
                    <a:pt x="74" y="17"/>
                  </a:lnTo>
                  <a:lnTo>
                    <a:pt x="79" y="109"/>
                  </a:lnTo>
                  <a:lnTo>
                    <a:pt x="49" y="117"/>
                  </a:lnTo>
                  <a:lnTo>
                    <a:pt x="32" y="16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507" y="1691"/>
              <a:ext cx="99" cy="125"/>
            </a:xfrm>
            <a:custGeom>
              <a:avLst/>
              <a:gdLst>
                <a:gd name="T0" fmla="*/ 0 w 87"/>
                <a:gd name="T1" fmla="*/ 25 h 108"/>
                <a:gd name="T2" fmla="*/ 57 w 87"/>
                <a:gd name="T3" fmla="*/ 0 h 108"/>
                <a:gd name="T4" fmla="*/ 184 w 87"/>
                <a:gd name="T5" fmla="*/ 90 h 108"/>
                <a:gd name="T6" fmla="*/ 184 w 87"/>
                <a:gd name="T7" fmla="*/ 174 h 108"/>
                <a:gd name="T8" fmla="*/ 271 w 87"/>
                <a:gd name="T9" fmla="*/ 242 h 108"/>
                <a:gd name="T10" fmla="*/ 280 w 87"/>
                <a:gd name="T11" fmla="*/ 355 h 108"/>
                <a:gd name="T12" fmla="*/ 138 w 87"/>
                <a:gd name="T13" fmla="*/ 403 h 108"/>
                <a:gd name="T14" fmla="*/ 0 w 87"/>
                <a:gd name="T15" fmla="*/ 25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108"/>
                <a:gd name="T26" fmla="*/ 87 w 87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108">
                  <a:moveTo>
                    <a:pt x="0" y="7"/>
                  </a:moveTo>
                  <a:lnTo>
                    <a:pt x="18" y="0"/>
                  </a:lnTo>
                  <a:lnTo>
                    <a:pt x="58" y="24"/>
                  </a:lnTo>
                  <a:lnTo>
                    <a:pt x="58" y="47"/>
                  </a:lnTo>
                  <a:lnTo>
                    <a:pt x="85" y="65"/>
                  </a:lnTo>
                  <a:lnTo>
                    <a:pt x="87" y="96"/>
                  </a:lnTo>
                  <a:lnTo>
                    <a:pt x="42" y="10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087" y="1446"/>
              <a:ext cx="474" cy="317"/>
            </a:xfrm>
            <a:custGeom>
              <a:avLst/>
              <a:gdLst>
                <a:gd name="T0" fmla="*/ 122 w 417"/>
                <a:gd name="T1" fmla="*/ 147 h 274"/>
                <a:gd name="T2" fmla="*/ 0 w 417"/>
                <a:gd name="T3" fmla="*/ 285 h 274"/>
                <a:gd name="T4" fmla="*/ 66 w 417"/>
                <a:gd name="T5" fmla="*/ 777 h 274"/>
                <a:gd name="T6" fmla="*/ 122 w 417"/>
                <a:gd name="T7" fmla="*/ 1018 h 274"/>
                <a:gd name="T8" fmla="*/ 344 w 417"/>
                <a:gd name="T9" fmla="*/ 996 h 274"/>
                <a:gd name="T10" fmla="*/ 1181 w 417"/>
                <a:gd name="T11" fmla="*/ 812 h 274"/>
                <a:gd name="T12" fmla="*/ 1237 w 417"/>
                <a:gd name="T13" fmla="*/ 780 h 274"/>
                <a:gd name="T14" fmla="*/ 1322 w 417"/>
                <a:gd name="T15" fmla="*/ 552 h 274"/>
                <a:gd name="T16" fmla="*/ 1199 w 417"/>
                <a:gd name="T17" fmla="*/ 426 h 274"/>
                <a:gd name="T18" fmla="*/ 1266 w 417"/>
                <a:gd name="T19" fmla="*/ 137 h 274"/>
                <a:gd name="T20" fmla="*/ 1169 w 417"/>
                <a:gd name="T21" fmla="*/ 104 h 274"/>
                <a:gd name="T22" fmla="*/ 1169 w 417"/>
                <a:gd name="T23" fmla="*/ 29 h 274"/>
                <a:gd name="T24" fmla="*/ 1125 w 417"/>
                <a:gd name="T25" fmla="*/ 0 h 274"/>
                <a:gd name="T26" fmla="*/ 159 w 417"/>
                <a:gd name="T27" fmla="*/ 213 h 274"/>
                <a:gd name="T28" fmla="*/ 122 w 417"/>
                <a:gd name="T29" fmla="*/ 147 h 2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"/>
                <a:gd name="T46" fmla="*/ 0 h 274"/>
                <a:gd name="T47" fmla="*/ 417 w 417"/>
                <a:gd name="T48" fmla="*/ 274 h 2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" h="274">
                  <a:moveTo>
                    <a:pt x="38" y="40"/>
                  </a:moveTo>
                  <a:lnTo>
                    <a:pt x="0" y="76"/>
                  </a:lnTo>
                  <a:lnTo>
                    <a:pt x="21" y="209"/>
                  </a:lnTo>
                  <a:lnTo>
                    <a:pt x="38" y="274"/>
                  </a:lnTo>
                  <a:lnTo>
                    <a:pt x="109" y="269"/>
                  </a:lnTo>
                  <a:lnTo>
                    <a:pt x="372" y="219"/>
                  </a:lnTo>
                  <a:lnTo>
                    <a:pt x="391" y="211"/>
                  </a:lnTo>
                  <a:lnTo>
                    <a:pt x="417" y="149"/>
                  </a:lnTo>
                  <a:lnTo>
                    <a:pt x="378" y="115"/>
                  </a:lnTo>
                  <a:lnTo>
                    <a:pt x="399" y="36"/>
                  </a:lnTo>
                  <a:lnTo>
                    <a:pt x="369" y="28"/>
                  </a:lnTo>
                  <a:lnTo>
                    <a:pt x="369" y="8"/>
                  </a:lnTo>
                  <a:lnTo>
                    <a:pt x="355" y="0"/>
                  </a:lnTo>
                  <a:lnTo>
                    <a:pt x="50" y="5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517" y="1483"/>
              <a:ext cx="125" cy="252"/>
            </a:xfrm>
            <a:custGeom>
              <a:avLst/>
              <a:gdLst>
                <a:gd name="T0" fmla="*/ 60 w 110"/>
                <a:gd name="T1" fmla="*/ 1 h 218"/>
                <a:gd name="T2" fmla="*/ 143 w 110"/>
                <a:gd name="T3" fmla="*/ 0 h 218"/>
                <a:gd name="T4" fmla="*/ 309 w 110"/>
                <a:gd name="T5" fmla="*/ 121 h 218"/>
                <a:gd name="T6" fmla="*/ 286 w 110"/>
                <a:gd name="T7" fmla="*/ 216 h 218"/>
                <a:gd name="T8" fmla="*/ 344 w 110"/>
                <a:gd name="T9" fmla="*/ 280 h 218"/>
                <a:gd name="T10" fmla="*/ 347 w 110"/>
                <a:gd name="T11" fmla="*/ 660 h 218"/>
                <a:gd name="T12" fmla="*/ 291 w 110"/>
                <a:gd name="T13" fmla="*/ 802 h 218"/>
                <a:gd name="T14" fmla="*/ 225 w 110"/>
                <a:gd name="T15" fmla="*/ 754 h 218"/>
                <a:gd name="T16" fmla="*/ 155 w 110"/>
                <a:gd name="T17" fmla="*/ 744 h 218"/>
                <a:gd name="T18" fmla="*/ 32 w 110"/>
                <a:gd name="T19" fmla="*/ 669 h 218"/>
                <a:gd name="T20" fmla="*/ 123 w 110"/>
                <a:gd name="T21" fmla="*/ 428 h 218"/>
                <a:gd name="T22" fmla="*/ 0 w 110"/>
                <a:gd name="T23" fmla="*/ 306 h 218"/>
                <a:gd name="T24" fmla="*/ 60 w 110"/>
                <a:gd name="T25" fmla="*/ 1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218"/>
                <a:gd name="T41" fmla="*/ 110 w 110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218">
                  <a:moveTo>
                    <a:pt x="19" y="1"/>
                  </a:moveTo>
                  <a:lnTo>
                    <a:pt x="46" y="0"/>
                  </a:lnTo>
                  <a:lnTo>
                    <a:pt x="98" y="33"/>
                  </a:lnTo>
                  <a:lnTo>
                    <a:pt x="91" y="59"/>
                  </a:lnTo>
                  <a:lnTo>
                    <a:pt x="109" y="76"/>
                  </a:lnTo>
                  <a:lnTo>
                    <a:pt x="110" y="179"/>
                  </a:lnTo>
                  <a:lnTo>
                    <a:pt x="92" y="218"/>
                  </a:lnTo>
                  <a:lnTo>
                    <a:pt x="71" y="204"/>
                  </a:lnTo>
                  <a:lnTo>
                    <a:pt x="48" y="202"/>
                  </a:lnTo>
                  <a:lnTo>
                    <a:pt x="10" y="181"/>
                  </a:lnTo>
                  <a:lnTo>
                    <a:pt x="39" y="117"/>
                  </a:lnTo>
                  <a:lnTo>
                    <a:pt x="0" y="8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4126" y="1088"/>
              <a:ext cx="527" cy="435"/>
            </a:xfrm>
            <a:custGeom>
              <a:avLst/>
              <a:gdLst>
                <a:gd name="T0" fmla="*/ 53 w 463"/>
                <a:gd name="T1" fmla="*/ 391 h 376"/>
                <a:gd name="T2" fmla="*/ 116 w 463"/>
                <a:gd name="T3" fmla="*/ 356 h 376"/>
                <a:gd name="T4" fmla="*/ 205 w 463"/>
                <a:gd name="T5" fmla="*/ 348 h 376"/>
                <a:gd name="T6" fmla="*/ 225 w 463"/>
                <a:gd name="T7" fmla="*/ 317 h 376"/>
                <a:gd name="T8" fmla="*/ 256 w 463"/>
                <a:gd name="T9" fmla="*/ 314 h 376"/>
                <a:gd name="T10" fmla="*/ 274 w 463"/>
                <a:gd name="T11" fmla="*/ 280 h 376"/>
                <a:gd name="T12" fmla="*/ 303 w 463"/>
                <a:gd name="T13" fmla="*/ 267 h 376"/>
                <a:gd name="T14" fmla="*/ 290 w 463"/>
                <a:gd name="T15" fmla="*/ 207 h 376"/>
                <a:gd name="T16" fmla="*/ 273 w 463"/>
                <a:gd name="T17" fmla="*/ 190 h 376"/>
                <a:gd name="T18" fmla="*/ 310 w 463"/>
                <a:gd name="T19" fmla="*/ 142 h 376"/>
                <a:gd name="T20" fmla="*/ 334 w 463"/>
                <a:gd name="T21" fmla="*/ 142 h 376"/>
                <a:gd name="T22" fmla="*/ 413 w 463"/>
                <a:gd name="T23" fmla="*/ 39 h 376"/>
                <a:gd name="T24" fmla="*/ 534 w 463"/>
                <a:gd name="T25" fmla="*/ 0 h 376"/>
                <a:gd name="T26" fmla="*/ 547 w 463"/>
                <a:gd name="T27" fmla="*/ 97 h 376"/>
                <a:gd name="T28" fmla="*/ 554 w 463"/>
                <a:gd name="T29" fmla="*/ 93 h 376"/>
                <a:gd name="T30" fmla="*/ 583 w 463"/>
                <a:gd name="T31" fmla="*/ 128 h 376"/>
                <a:gd name="T32" fmla="*/ 585 w 463"/>
                <a:gd name="T33" fmla="*/ 228 h 376"/>
                <a:gd name="T34" fmla="*/ 621 w 463"/>
                <a:gd name="T35" fmla="*/ 309 h 376"/>
                <a:gd name="T36" fmla="*/ 636 w 463"/>
                <a:gd name="T37" fmla="*/ 415 h 376"/>
                <a:gd name="T38" fmla="*/ 640 w 463"/>
                <a:gd name="T39" fmla="*/ 507 h 376"/>
                <a:gd name="T40" fmla="*/ 683 w 463"/>
                <a:gd name="T41" fmla="*/ 537 h 376"/>
                <a:gd name="T42" fmla="*/ 650 w 463"/>
                <a:gd name="T43" fmla="*/ 582 h 376"/>
                <a:gd name="T44" fmla="*/ 573 w 463"/>
                <a:gd name="T45" fmla="*/ 530 h 376"/>
                <a:gd name="T46" fmla="*/ 532 w 463"/>
                <a:gd name="T47" fmla="*/ 534 h 376"/>
                <a:gd name="T48" fmla="*/ 489 w 463"/>
                <a:gd name="T49" fmla="*/ 522 h 376"/>
                <a:gd name="T50" fmla="*/ 493 w 463"/>
                <a:gd name="T51" fmla="*/ 492 h 376"/>
                <a:gd name="T52" fmla="*/ 467 w 463"/>
                <a:gd name="T53" fmla="*/ 480 h 376"/>
                <a:gd name="T54" fmla="*/ 20 w 463"/>
                <a:gd name="T55" fmla="*/ 570 h 376"/>
                <a:gd name="T56" fmla="*/ 0 w 463"/>
                <a:gd name="T57" fmla="*/ 544 h 376"/>
                <a:gd name="T58" fmla="*/ 67 w 463"/>
                <a:gd name="T59" fmla="*/ 441 h 376"/>
                <a:gd name="T60" fmla="*/ 53 w 463"/>
                <a:gd name="T61" fmla="*/ 391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3"/>
                <a:gd name="T94" fmla="*/ 0 h 376"/>
                <a:gd name="T95" fmla="*/ 463 w 463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3" h="376">
                  <a:moveTo>
                    <a:pt x="36" y="252"/>
                  </a:moveTo>
                  <a:lnTo>
                    <a:pt x="79" y="230"/>
                  </a:lnTo>
                  <a:lnTo>
                    <a:pt x="139" y="225"/>
                  </a:lnTo>
                  <a:lnTo>
                    <a:pt x="153" y="205"/>
                  </a:lnTo>
                  <a:lnTo>
                    <a:pt x="174" y="202"/>
                  </a:lnTo>
                  <a:lnTo>
                    <a:pt x="186" y="181"/>
                  </a:lnTo>
                  <a:lnTo>
                    <a:pt x="206" y="173"/>
                  </a:lnTo>
                  <a:lnTo>
                    <a:pt x="197" y="134"/>
                  </a:lnTo>
                  <a:lnTo>
                    <a:pt x="185" y="123"/>
                  </a:lnTo>
                  <a:lnTo>
                    <a:pt x="210" y="92"/>
                  </a:lnTo>
                  <a:lnTo>
                    <a:pt x="226" y="92"/>
                  </a:lnTo>
                  <a:lnTo>
                    <a:pt x="280" y="25"/>
                  </a:lnTo>
                  <a:lnTo>
                    <a:pt x="362" y="0"/>
                  </a:lnTo>
                  <a:lnTo>
                    <a:pt x="372" y="63"/>
                  </a:lnTo>
                  <a:lnTo>
                    <a:pt x="376" y="60"/>
                  </a:lnTo>
                  <a:lnTo>
                    <a:pt x="395" y="83"/>
                  </a:lnTo>
                  <a:lnTo>
                    <a:pt x="397" y="147"/>
                  </a:lnTo>
                  <a:lnTo>
                    <a:pt x="422" y="200"/>
                  </a:lnTo>
                  <a:lnTo>
                    <a:pt x="431" y="268"/>
                  </a:lnTo>
                  <a:lnTo>
                    <a:pt x="434" y="328"/>
                  </a:lnTo>
                  <a:lnTo>
                    <a:pt x="463" y="347"/>
                  </a:lnTo>
                  <a:lnTo>
                    <a:pt x="441" y="376"/>
                  </a:lnTo>
                  <a:lnTo>
                    <a:pt x="388" y="342"/>
                  </a:lnTo>
                  <a:lnTo>
                    <a:pt x="360" y="345"/>
                  </a:lnTo>
                  <a:lnTo>
                    <a:pt x="332" y="337"/>
                  </a:lnTo>
                  <a:lnTo>
                    <a:pt x="334" y="317"/>
                  </a:lnTo>
                  <a:lnTo>
                    <a:pt x="316" y="310"/>
                  </a:lnTo>
                  <a:lnTo>
                    <a:pt x="14" y="368"/>
                  </a:lnTo>
                  <a:lnTo>
                    <a:pt x="0" y="351"/>
                  </a:lnTo>
                  <a:lnTo>
                    <a:pt x="46" y="284"/>
                  </a:lnTo>
                  <a:lnTo>
                    <a:pt x="36" y="25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4536" y="1063"/>
              <a:ext cx="139" cy="262"/>
            </a:xfrm>
            <a:custGeom>
              <a:avLst/>
              <a:gdLst>
                <a:gd name="T0" fmla="*/ 0 w 122"/>
                <a:gd name="T1" fmla="*/ 89 h 226"/>
                <a:gd name="T2" fmla="*/ 287 w 122"/>
                <a:gd name="T3" fmla="*/ 0 h 226"/>
                <a:gd name="T4" fmla="*/ 394 w 122"/>
                <a:gd name="T5" fmla="*/ 231 h 226"/>
                <a:gd name="T6" fmla="*/ 342 w 122"/>
                <a:gd name="T7" fmla="*/ 288 h 226"/>
                <a:gd name="T8" fmla="*/ 362 w 122"/>
                <a:gd name="T9" fmla="*/ 812 h 226"/>
                <a:gd name="T10" fmla="*/ 193 w 122"/>
                <a:gd name="T11" fmla="*/ 853 h 226"/>
                <a:gd name="T12" fmla="*/ 113 w 122"/>
                <a:gd name="T13" fmla="*/ 639 h 226"/>
                <a:gd name="T14" fmla="*/ 109 w 122"/>
                <a:gd name="T15" fmla="*/ 385 h 226"/>
                <a:gd name="T16" fmla="*/ 40 w 122"/>
                <a:gd name="T17" fmla="*/ 314 h 226"/>
                <a:gd name="T18" fmla="*/ 0 w 122"/>
                <a:gd name="T19" fmla="*/ 89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226"/>
                <a:gd name="T32" fmla="*/ 122 w 122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226">
                  <a:moveTo>
                    <a:pt x="0" y="23"/>
                  </a:moveTo>
                  <a:lnTo>
                    <a:pt x="89" y="0"/>
                  </a:lnTo>
                  <a:lnTo>
                    <a:pt x="122" y="61"/>
                  </a:lnTo>
                  <a:lnTo>
                    <a:pt x="105" y="77"/>
                  </a:lnTo>
                  <a:lnTo>
                    <a:pt x="112" y="214"/>
                  </a:lnTo>
                  <a:lnTo>
                    <a:pt x="60" y="226"/>
                  </a:lnTo>
                  <a:lnTo>
                    <a:pt x="35" y="169"/>
                  </a:lnTo>
                  <a:lnTo>
                    <a:pt x="34" y="102"/>
                  </a:lnTo>
                  <a:lnTo>
                    <a:pt x="12" y="8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603" y="1267"/>
              <a:ext cx="297" cy="138"/>
            </a:xfrm>
            <a:custGeom>
              <a:avLst/>
              <a:gdLst>
                <a:gd name="T0" fmla="*/ 0 w 261"/>
                <a:gd name="T1" fmla="*/ 182 h 119"/>
                <a:gd name="T2" fmla="*/ 426 w 261"/>
                <a:gd name="T3" fmla="*/ 57 h 119"/>
                <a:gd name="T4" fmla="*/ 477 w 261"/>
                <a:gd name="T5" fmla="*/ 65 h 119"/>
                <a:gd name="T6" fmla="*/ 531 w 261"/>
                <a:gd name="T7" fmla="*/ 0 h 119"/>
                <a:gd name="T8" fmla="*/ 570 w 261"/>
                <a:gd name="T9" fmla="*/ 30 h 119"/>
                <a:gd name="T10" fmla="*/ 515 w 261"/>
                <a:gd name="T11" fmla="*/ 160 h 119"/>
                <a:gd name="T12" fmla="*/ 609 w 261"/>
                <a:gd name="T13" fmla="*/ 148 h 119"/>
                <a:gd name="T14" fmla="*/ 659 w 261"/>
                <a:gd name="T15" fmla="*/ 250 h 119"/>
                <a:gd name="T16" fmla="*/ 717 w 261"/>
                <a:gd name="T17" fmla="*/ 261 h 119"/>
                <a:gd name="T18" fmla="*/ 758 w 261"/>
                <a:gd name="T19" fmla="*/ 246 h 119"/>
                <a:gd name="T20" fmla="*/ 758 w 261"/>
                <a:gd name="T21" fmla="*/ 188 h 119"/>
                <a:gd name="T22" fmla="*/ 691 w 261"/>
                <a:gd name="T23" fmla="*/ 121 h 119"/>
                <a:gd name="T24" fmla="*/ 741 w 261"/>
                <a:gd name="T25" fmla="*/ 117 h 119"/>
                <a:gd name="T26" fmla="*/ 835 w 261"/>
                <a:gd name="T27" fmla="*/ 263 h 119"/>
                <a:gd name="T28" fmla="*/ 745 w 261"/>
                <a:gd name="T29" fmla="*/ 354 h 119"/>
                <a:gd name="T30" fmla="*/ 647 w 261"/>
                <a:gd name="T31" fmla="*/ 311 h 119"/>
                <a:gd name="T32" fmla="*/ 584 w 261"/>
                <a:gd name="T33" fmla="*/ 422 h 119"/>
                <a:gd name="T34" fmla="*/ 453 w 261"/>
                <a:gd name="T35" fmla="*/ 311 h 119"/>
                <a:gd name="T36" fmla="*/ 36 w 261"/>
                <a:gd name="T37" fmla="*/ 452 h 119"/>
                <a:gd name="T38" fmla="*/ 0 w 261"/>
                <a:gd name="T39" fmla="*/ 182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119"/>
                <a:gd name="T62" fmla="*/ 261 w 26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119">
                  <a:moveTo>
                    <a:pt x="0" y="47"/>
                  </a:moveTo>
                  <a:lnTo>
                    <a:pt x="133" y="15"/>
                  </a:lnTo>
                  <a:lnTo>
                    <a:pt x="149" y="16"/>
                  </a:lnTo>
                  <a:lnTo>
                    <a:pt x="165" y="0"/>
                  </a:lnTo>
                  <a:lnTo>
                    <a:pt x="178" y="8"/>
                  </a:lnTo>
                  <a:lnTo>
                    <a:pt x="162" y="42"/>
                  </a:lnTo>
                  <a:lnTo>
                    <a:pt x="190" y="40"/>
                  </a:lnTo>
                  <a:lnTo>
                    <a:pt x="206" y="66"/>
                  </a:lnTo>
                  <a:lnTo>
                    <a:pt x="224" y="68"/>
                  </a:lnTo>
                  <a:lnTo>
                    <a:pt x="237" y="65"/>
                  </a:lnTo>
                  <a:lnTo>
                    <a:pt x="237" y="50"/>
                  </a:lnTo>
                  <a:lnTo>
                    <a:pt x="215" y="32"/>
                  </a:lnTo>
                  <a:lnTo>
                    <a:pt x="232" y="30"/>
                  </a:lnTo>
                  <a:lnTo>
                    <a:pt x="261" y="70"/>
                  </a:lnTo>
                  <a:lnTo>
                    <a:pt x="233" y="94"/>
                  </a:lnTo>
                  <a:lnTo>
                    <a:pt x="202" y="82"/>
                  </a:lnTo>
                  <a:lnTo>
                    <a:pt x="182" y="111"/>
                  </a:lnTo>
                  <a:lnTo>
                    <a:pt x="142" y="82"/>
                  </a:lnTo>
                  <a:lnTo>
                    <a:pt x="11" y="119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661" y="1344"/>
              <a:ext cx="155" cy="121"/>
            </a:xfrm>
            <a:custGeom>
              <a:avLst/>
              <a:gdLst>
                <a:gd name="T0" fmla="*/ 0 w 136"/>
                <a:gd name="T1" fmla="*/ 41 h 104"/>
                <a:gd name="T2" fmla="*/ 155 w 136"/>
                <a:gd name="T3" fmla="*/ 0 h 104"/>
                <a:gd name="T4" fmla="*/ 202 w 136"/>
                <a:gd name="T5" fmla="*/ 74 h 104"/>
                <a:gd name="T6" fmla="*/ 174 w 136"/>
                <a:gd name="T7" fmla="*/ 107 h 104"/>
                <a:gd name="T8" fmla="*/ 127 w 136"/>
                <a:gd name="T9" fmla="*/ 94 h 104"/>
                <a:gd name="T10" fmla="*/ 49 w 136"/>
                <a:gd name="T11" fmla="*/ 164 h 104"/>
                <a:gd name="T12" fmla="*/ 9 w 136"/>
                <a:gd name="T13" fmla="*/ 127 h 104"/>
                <a:gd name="T14" fmla="*/ 0 w 136"/>
                <a:gd name="T15" fmla="*/ 4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4"/>
                <a:gd name="T26" fmla="*/ 136 w 136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4">
                  <a:moveTo>
                    <a:pt x="0" y="26"/>
                  </a:moveTo>
                  <a:lnTo>
                    <a:pt x="104" y="0"/>
                  </a:lnTo>
                  <a:lnTo>
                    <a:pt x="136" y="47"/>
                  </a:lnTo>
                  <a:lnTo>
                    <a:pt x="118" y="68"/>
                  </a:lnTo>
                  <a:lnTo>
                    <a:pt x="85" y="60"/>
                  </a:lnTo>
                  <a:lnTo>
                    <a:pt x="33" y="104"/>
                  </a:lnTo>
                  <a:lnTo>
                    <a:pt x="6" y="8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4639" y="1454"/>
              <a:ext cx="153" cy="92"/>
            </a:xfrm>
            <a:custGeom>
              <a:avLst/>
              <a:gdLst>
                <a:gd name="T0" fmla="*/ 0 w 134"/>
                <a:gd name="T1" fmla="*/ 90 h 80"/>
                <a:gd name="T2" fmla="*/ 82 w 134"/>
                <a:gd name="T3" fmla="*/ 51 h 80"/>
                <a:gd name="T4" fmla="*/ 162 w 134"/>
                <a:gd name="T5" fmla="*/ 0 h 80"/>
                <a:gd name="T6" fmla="*/ 176 w 134"/>
                <a:gd name="T7" fmla="*/ 1 h 80"/>
                <a:gd name="T8" fmla="*/ 200 w 134"/>
                <a:gd name="T9" fmla="*/ 2 h 80"/>
                <a:gd name="T10" fmla="*/ 120 w 134"/>
                <a:gd name="T11" fmla="*/ 68 h 80"/>
                <a:gd name="T12" fmla="*/ 24 w 134"/>
                <a:gd name="T13" fmla="*/ 122 h 80"/>
                <a:gd name="T14" fmla="*/ 0 w 134"/>
                <a:gd name="T15" fmla="*/ 9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80"/>
                <a:gd name="T26" fmla="*/ 134 w 134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80">
                  <a:moveTo>
                    <a:pt x="0" y="59"/>
                  </a:moveTo>
                  <a:lnTo>
                    <a:pt x="55" y="33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34" y="2"/>
                  </a:lnTo>
                  <a:lnTo>
                    <a:pt x="81" y="44"/>
                  </a:lnTo>
                  <a:lnTo>
                    <a:pt x="16" y="8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4637" y="1012"/>
              <a:ext cx="164" cy="297"/>
            </a:xfrm>
            <a:custGeom>
              <a:avLst/>
              <a:gdLst>
                <a:gd name="T0" fmla="*/ 99 w 144"/>
                <a:gd name="T1" fmla="*/ 0 h 256"/>
                <a:gd name="T2" fmla="*/ 0 w 144"/>
                <a:gd name="T3" fmla="*/ 169 h 256"/>
                <a:gd name="T4" fmla="*/ 108 w 144"/>
                <a:gd name="T5" fmla="*/ 396 h 256"/>
                <a:gd name="T6" fmla="*/ 46 w 144"/>
                <a:gd name="T7" fmla="*/ 456 h 256"/>
                <a:gd name="T8" fmla="*/ 67 w 144"/>
                <a:gd name="T9" fmla="*/ 975 h 256"/>
                <a:gd name="T10" fmla="*/ 328 w 144"/>
                <a:gd name="T11" fmla="*/ 900 h 256"/>
                <a:gd name="T12" fmla="*/ 395 w 144"/>
                <a:gd name="T13" fmla="*/ 900 h 256"/>
                <a:gd name="T14" fmla="*/ 436 w 144"/>
                <a:gd name="T15" fmla="*/ 840 h 256"/>
                <a:gd name="T16" fmla="*/ 436 w 144"/>
                <a:gd name="T17" fmla="*/ 745 h 256"/>
                <a:gd name="T18" fmla="*/ 466 w 144"/>
                <a:gd name="T19" fmla="*/ 690 h 256"/>
                <a:gd name="T20" fmla="*/ 319 w 144"/>
                <a:gd name="T21" fmla="*/ 614 h 256"/>
                <a:gd name="T22" fmla="*/ 132 w 144"/>
                <a:gd name="T23" fmla="*/ 48 h 256"/>
                <a:gd name="T24" fmla="*/ 99 w 144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256"/>
                <a:gd name="T41" fmla="*/ 144 w 144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256">
                  <a:moveTo>
                    <a:pt x="31" y="0"/>
                  </a:moveTo>
                  <a:lnTo>
                    <a:pt x="0" y="45"/>
                  </a:lnTo>
                  <a:lnTo>
                    <a:pt x="33" y="104"/>
                  </a:lnTo>
                  <a:lnTo>
                    <a:pt x="14" y="120"/>
                  </a:lnTo>
                  <a:lnTo>
                    <a:pt x="21" y="256"/>
                  </a:lnTo>
                  <a:lnTo>
                    <a:pt x="102" y="236"/>
                  </a:lnTo>
                  <a:lnTo>
                    <a:pt x="123" y="236"/>
                  </a:lnTo>
                  <a:lnTo>
                    <a:pt x="135" y="221"/>
                  </a:lnTo>
                  <a:lnTo>
                    <a:pt x="135" y="196"/>
                  </a:lnTo>
                  <a:lnTo>
                    <a:pt x="144" y="181"/>
                  </a:lnTo>
                  <a:lnTo>
                    <a:pt x="99" y="161"/>
                  </a:lnTo>
                  <a:lnTo>
                    <a:pt x="4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732" y="1360"/>
              <a:ext cx="78" cy="66"/>
            </a:xfrm>
            <a:custGeom>
              <a:avLst/>
              <a:gdLst>
                <a:gd name="T0" fmla="*/ 0 w 69"/>
                <a:gd name="T1" fmla="*/ 39 h 57"/>
                <a:gd name="T2" fmla="*/ 87 w 69"/>
                <a:gd name="T3" fmla="*/ 0 h 57"/>
                <a:gd name="T4" fmla="*/ 208 w 69"/>
                <a:gd name="T5" fmla="*/ 108 h 57"/>
                <a:gd name="T6" fmla="*/ 184 w 69"/>
                <a:gd name="T7" fmla="*/ 139 h 57"/>
                <a:gd name="T8" fmla="*/ 124 w 69"/>
                <a:gd name="T9" fmla="*/ 139 h 57"/>
                <a:gd name="T10" fmla="*/ 97 w 69"/>
                <a:gd name="T11" fmla="*/ 213 h 57"/>
                <a:gd name="T12" fmla="*/ 0 w 69"/>
                <a:gd name="T13" fmla="*/ 3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7"/>
                <a:gd name="T23" fmla="*/ 69 w 6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7">
                  <a:moveTo>
                    <a:pt x="0" y="10"/>
                  </a:moveTo>
                  <a:lnTo>
                    <a:pt x="29" y="0"/>
                  </a:lnTo>
                  <a:lnTo>
                    <a:pt x="69" y="29"/>
                  </a:lnTo>
                  <a:lnTo>
                    <a:pt x="61" y="37"/>
                  </a:lnTo>
                  <a:lnTo>
                    <a:pt x="41" y="37"/>
                  </a:lnTo>
                  <a:lnTo>
                    <a:pt x="32" y="5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566" y="1860"/>
              <a:ext cx="42" cy="73"/>
            </a:xfrm>
            <a:custGeom>
              <a:avLst/>
              <a:gdLst>
                <a:gd name="T0" fmla="*/ 0 w 37"/>
                <a:gd name="T1" fmla="*/ 19 h 63"/>
                <a:gd name="T2" fmla="*/ 115 w 37"/>
                <a:gd name="T3" fmla="*/ 0 h 63"/>
                <a:gd name="T4" fmla="*/ 50 w 37"/>
                <a:gd name="T5" fmla="*/ 238 h 63"/>
                <a:gd name="T6" fmla="*/ 2 w 37"/>
                <a:gd name="T7" fmla="*/ 232 h 63"/>
                <a:gd name="T8" fmla="*/ 0 w 37"/>
                <a:gd name="T9" fmla="*/ 19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0" y="5"/>
                  </a:moveTo>
                  <a:lnTo>
                    <a:pt x="37" y="0"/>
                  </a:lnTo>
                  <a:lnTo>
                    <a:pt x="16" y="63"/>
                  </a:lnTo>
                  <a:lnTo>
                    <a:pt x="2" y="6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19200" y="3810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Pension and Benefits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553200" cy="1219200"/>
          </a:xfrm>
        </p:spPr>
        <p:txBody>
          <a:bodyPr/>
          <a:lstStyle/>
          <a:p>
            <a:pPr algn="l"/>
            <a:r>
              <a:rPr lang="en-US" sz="4000" dirty="0" smtClean="0"/>
              <a:t>Congressional Races</a:t>
            </a:r>
            <a:br>
              <a:rPr lang="en-US" sz="4000" dirty="0" smtClean="0"/>
            </a:br>
            <a:r>
              <a:rPr lang="en-US" sz="4000" dirty="0" smtClean="0"/>
              <a:t>Cont… 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731519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89"/>
                <a:gridCol w="2740511"/>
                <a:gridCol w="1905000"/>
                <a:gridCol w="1981199"/>
              </a:tblGrid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Incumbent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%Vote in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Rothman /Pascrell</a:t>
                      </a:r>
                      <a:r>
                        <a:rPr lang="en-US" baseline="0" dirty="0" smtClean="0"/>
                        <a:t> (D)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*New District</a:t>
                      </a:r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Payne Sr. Won in 2010 85.2%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*Contested Democratic</a:t>
                      </a:r>
                      <a:r>
                        <a:rPr lang="en-US" baseline="0" dirty="0" smtClean="0"/>
                        <a:t> Primary</a:t>
                      </a:r>
                      <a:endParaRPr lang="en-US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Frelinghuysen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Holt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629400" cy="762000"/>
          </a:xfrm>
        </p:spPr>
        <p:txBody>
          <a:bodyPr/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Congressional Race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0" dirty="0" smtClean="0"/>
              <a:t> </a:t>
            </a:r>
            <a:br>
              <a:rPr lang="en-US" sz="4000" b="0" dirty="0" smtClean="0"/>
            </a:br>
            <a:r>
              <a:rPr lang="en-US" sz="4000" b="0" dirty="0" smtClean="0"/>
              <a:t/>
            </a:r>
            <a:br>
              <a:rPr lang="en-US" sz="4000" b="0" dirty="0" smtClean="0"/>
            </a:br>
            <a:endParaRPr lang="en-US" sz="4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5562600" cy="533400"/>
          </a:xfrm>
        </p:spPr>
        <p:txBody>
          <a:bodyPr/>
          <a:lstStyle/>
          <a:p>
            <a:r>
              <a:rPr lang="en-US" sz="3200" dirty="0" smtClean="0"/>
              <a:t>Rep. Jon Runyan (R)</a:t>
            </a:r>
          </a:p>
          <a:p>
            <a:r>
              <a:rPr lang="en-US" sz="3200" dirty="0" smtClean="0"/>
              <a:t>vs. </a:t>
            </a:r>
          </a:p>
          <a:p>
            <a:r>
              <a:rPr lang="en-US" sz="3200" dirty="0" smtClean="0"/>
              <a:t>*Shelly Adler (D)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733800"/>
          <a:ext cx="579120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08"/>
                <a:gridCol w="1755169"/>
                <a:gridCol w="29127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(Proximity)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CD 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667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Rutgers Camden AAUP</a:t>
                      </a:r>
                    </a:p>
                    <a:p>
                      <a:r>
                        <a:rPr lang="en-US" sz="1600" b="0" dirty="0" smtClean="0"/>
                        <a:t>Rutgers Camden URA</a:t>
                      </a:r>
                    </a:p>
                    <a:p>
                      <a:r>
                        <a:rPr lang="en-US" sz="1600" b="0" dirty="0" smtClean="0"/>
                        <a:t>Rowan</a:t>
                      </a:r>
                    </a:p>
                    <a:p>
                      <a:r>
                        <a:rPr lang="en-US" sz="1600" b="0" dirty="0" smtClean="0"/>
                        <a:t>Stockton</a:t>
                      </a:r>
                    </a:p>
                    <a:p>
                      <a:r>
                        <a:rPr lang="en-US" sz="1600" b="0" dirty="0" smtClean="0"/>
                        <a:t>TCNJ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220px-Jon_Runyan,_Official_Portrait,_112th_Con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762000" cy="1146464"/>
          </a:xfrm>
          <a:prstGeom prst="rect">
            <a:avLst/>
          </a:prstGeom>
        </p:spPr>
      </p:pic>
      <p:pic>
        <p:nvPicPr>
          <p:cNvPr id="8" name="Picture 7" descr="shelley-a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514600"/>
            <a:ext cx="792480" cy="99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</p:spPr>
        <p:txBody>
          <a:bodyPr/>
          <a:lstStyle/>
          <a:p>
            <a:pPr>
              <a:defRPr/>
            </a:pPr>
            <a:fld id="{DFCCEA3F-8308-4230-8CFA-C8FA2AF221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 descr="20091208_gov_christie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2522247" cy="3602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324600" cy="13716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Can you imagine this…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140px-Seal_of_New_Jersey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876800"/>
            <a:ext cx="1219200" cy="12192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0" y="4953000"/>
            <a:ext cx="4953000" cy="1066800"/>
          </a:xfrm>
        </p:spPr>
        <p:txBody>
          <a:bodyPr/>
          <a:lstStyle/>
          <a:p>
            <a:pPr algn="l"/>
            <a:r>
              <a:rPr lang="en-US" sz="2400" b="1" dirty="0" smtClean="0"/>
              <a:t>Chris Christie</a:t>
            </a:r>
          </a:p>
          <a:p>
            <a:pPr algn="l"/>
            <a:r>
              <a:rPr lang="en-US" sz="2400" b="1" dirty="0" smtClean="0"/>
              <a:t>Governor of New Jersey </a:t>
            </a:r>
          </a:p>
        </p:txBody>
      </p:sp>
      <p:sp>
        <p:nvSpPr>
          <p:cNvPr id="7" name="Rectangle 6"/>
          <p:cNvSpPr/>
          <p:nvPr/>
        </p:nvSpPr>
        <p:spPr>
          <a:xfrm rot="20149138">
            <a:off x="440186" y="2742511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+mn-lt"/>
              </a:rPr>
              <a:t>2013-2017</a:t>
            </a:r>
            <a:endParaRPr lang="en-US" sz="4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85800"/>
            <a:ext cx="5562600" cy="533400"/>
          </a:xfrm>
        </p:spPr>
        <p:txBody>
          <a:bodyPr/>
          <a:lstStyle/>
          <a:p>
            <a:pPr algn="l"/>
            <a:r>
              <a:rPr lang="en-US" sz="3200" dirty="0" smtClean="0"/>
              <a:t>Governors Race 2009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447800"/>
          <a:ext cx="6019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20"/>
                <a:gridCol w="1605280"/>
                <a:gridCol w="200660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Christie (R)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48.46%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1,174,445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Corzine (D)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44.88%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1,087,731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Daggett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(I)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5.7%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139,579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248400" cy="1066800"/>
          </a:xfrm>
        </p:spPr>
        <p:txBody>
          <a:bodyPr/>
          <a:lstStyle/>
          <a:p>
            <a:pPr algn="l"/>
            <a:r>
              <a:rPr lang="en-US" sz="4000" b="0" dirty="0" smtClean="0"/>
              <a:t>AFT by the Numbers...</a:t>
            </a:r>
            <a:endParaRPr lang="en-US" sz="40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524001"/>
          <a:ext cx="60960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0917"/>
                <a:gridCol w="2522483"/>
              </a:tblGrid>
              <a:tr h="457199">
                <a:tc>
                  <a:txBody>
                    <a:bodyPr/>
                    <a:lstStyle/>
                    <a:p>
                      <a:r>
                        <a:rPr lang="en-US" dirty="0" smtClean="0"/>
                        <a:t>New Jersey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</a:t>
                      </a:r>
                      <a:r>
                        <a:rPr lang="en-US" baseline="0" dirty="0" smtClean="0"/>
                        <a:t> to Vote</a:t>
                      </a:r>
                      <a:endParaRPr lang="en-US" dirty="0"/>
                    </a:p>
                  </a:txBody>
                  <a:tcPr/>
                </a:tc>
              </a:tr>
              <a:tr h="546815">
                <a:tc>
                  <a:txBody>
                    <a:bodyPr/>
                    <a:lstStyle/>
                    <a:p>
                      <a:r>
                        <a:rPr lang="en-US" dirty="0" smtClean="0"/>
                        <a:t>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32,000</a:t>
                      </a:r>
                      <a:endParaRPr lang="en-US" dirty="0"/>
                    </a:p>
                  </a:txBody>
                  <a:tcPr/>
                </a:tc>
              </a:tr>
              <a:tr h="546815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77,881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43,180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8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Totals</a:t>
                      </a:r>
                      <a:endParaRPr lang="en-US" sz="2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121,266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75,180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4191000"/>
          <a:ext cx="5257800" cy="176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989"/>
                <a:gridCol w="2213811"/>
              </a:tblGrid>
              <a:tr h="468922">
                <a:tc>
                  <a:txBody>
                    <a:bodyPr/>
                    <a:lstStyle/>
                    <a:p>
                      <a:r>
                        <a:rPr lang="en-US" dirty="0" smtClean="0"/>
                        <a:t>2009 Gubernatorial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Voted </a:t>
                      </a:r>
                      <a:endParaRPr lang="en-US" dirty="0"/>
                    </a:p>
                  </a:txBody>
                  <a:tcPr/>
                </a:tc>
              </a:tr>
              <a:tr h="445478">
                <a:tc>
                  <a:txBody>
                    <a:bodyPr/>
                    <a:lstStyle/>
                    <a:p>
                      <a:r>
                        <a:rPr lang="en-US" dirty="0" smtClean="0"/>
                        <a:t>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66.5%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47.4%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9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Total</a:t>
                      </a:r>
                      <a:r>
                        <a:rPr lang="en-US" sz="1800" b="0" baseline="0" dirty="0" smtClean="0"/>
                        <a:t> Universe</a:t>
                      </a:r>
                      <a:endParaRPr lang="en-US" sz="18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55.5%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1447800"/>
            <a:ext cx="6477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Chris Christie won by only 86,714 votes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191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*There are over 500,000 Public employee union members in the State of New Jersey</a:t>
            </a:r>
            <a:endParaRPr lang="en-US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371600" y="2286000"/>
            <a:ext cx="609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810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43000" y="685800"/>
            <a:ext cx="5562600" cy="533400"/>
          </a:xfrm>
        </p:spPr>
        <p:txBody>
          <a:bodyPr/>
          <a:lstStyle/>
          <a:p>
            <a:pPr algn="l"/>
            <a:r>
              <a:rPr lang="en-US" sz="3200" dirty="0" smtClean="0"/>
              <a:t>Governors Race 2009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2209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33.5% AFT Members did NOT Vote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371600" y="3276600"/>
            <a:ext cx="609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3124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52.6% AFT Household Members did NOT Vote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ctrTitle"/>
          </p:nvPr>
        </p:nvGrpSpPr>
        <p:grpSpPr bwMode="auto">
          <a:xfrm>
            <a:off x="838200" y="1219200"/>
            <a:ext cx="7772400" cy="4953000"/>
            <a:chOff x="336" y="768"/>
            <a:chExt cx="4644" cy="3032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3552"/>
              <a:ext cx="516" cy="248"/>
              <a:chOff x="1773" y="3112"/>
              <a:chExt cx="759" cy="585"/>
            </a:xfrm>
            <a:grpFill/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1773" y="3186"/>
                <a:ext cx="58" cy="84"/>
              </a:xfrm>
              <a:custGeom>
                <a:avLst/>
                <a:gdLst>
                  <a:gd name="T0" fmla="*/ 0 w 58"/>
                  <a:gd name="T1" fmla="*/ 84 h 84"/>
                  <a:gd name="T2" fmla="*/ 0 w 58"/>
                  <a:gd name="T3" fmla="*/ 59 h 84"/>
                  <a:gd name="T4" fmla="*/ 33 w 58"/>
                  <a:gd name="T5" fmla="*/ 0 h 84"/>
                  <a:gd name="T6" fmla="*/ 58 w 58"/>
                  <a:gd name="T7" fmla="*/ 17 h 84"/>
                  <a:gd name="T8" fmla="*/ 30 w 58"/>
                  <a:gd name="T9" fmla="*/ 84 h 84"/>
                  <a:gd name="T10" fmla="*/ 0 w 5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84"/>
                  <a:gd name="T20" fmla="*/ 58 w 5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84">
                    <a:moveTo>
                      <a:pt x="0" y="84"/>
                    </a:moveTo>
                    <a:lnTo>
                      <a:pt x="0" y="59"/>
                    </a:lnTo>
                    <a:lnTo>
                      <a:pt x="33" y="0"/>
                    </a:lnTo>
                    <a:lnTo>
                      <a:pt x="58" y="17"/>
                    </a:lnTo>
                    <a:lnTo>
                      <a:pt x="3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1856" y="3112"/>
                <a:ext cx="109" cy="107"/>
              </a:xfrm>
              <a:custGeom>
                <a:avLst/>
                <a:gdLst>
                  <a:gd name="T0" fmla="*/ 23 w 109"/>
                  <a:gd name="T1" fmla="*/ 12 h 107"/>
                  <a:gd name="T2" fmla="*/ 0 w 109"/>
                  <a:gd name="T3" fmla="*/ 63 h 107"/>
                  <a:gd name="T4" fmla="*/ 42 w 109"/>
                  <a:gd name="T5" fmla="*/ 97 h 107"/>
                  <a:gd name="T6" fmla="*/ 91 w 109"/>
                  <a:gd name="T7" fmla="*/ 107 h 107"/>
                  <a:gd name="T8" fmla="*/ 109 w 109"/>
                  <a:gd name="T9" fmla="*/ 64 h 107"/>
                  <a:gd name="T10" fmla="*/ 97 w 109"/>
                  <a:gd name="T11" fmla="*/ 0 h 107"/>
                  <a:gd name="T12" fmla="*/ 23 w 109"/>
                  <a:gd name="T13" fmla="*/ 1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07"/>
                  <a:gd name="T23" fmla="*/ 109 w 109"/>
                  <a:gd name="T24" fmla="*/ 107 h 1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07">
                    <a:moveTo>
                      <a:pt x="23" y="12"/>
                    </a:moveTo>
                    <a:lnTo>
                      <a:pt x="0" y="63"/>
                    </a:lnTo>
                    <a:lnTo>
                      <a:pt x="42" y="97"/>
                    </a:lnTo>
                    <a:lnTo>
                      <a:pt x="91" y="107"/>
                    </a:lnTo>
                    <a:lnTo>
                      <a:pt x="109" y="64"/>
                    </a:lnTo>
                    <a:lnTo>
                      <a:pt x="9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1958" y="3186"/>
                <a:ext cx="162" cy="119"/>
              </a:xfrm>
              <a:custGeom>
                <a:avLst/>
                <a:gdLst>
                  <a:gd name="T0" fmla="*/ 0 w 162"/>
                  <a:gd name="T1" fmla="*/ 42 h 119"/>
                  <a:gd name="T2" fmla="*/ 111 w 162"/>
                  <a:gd name="T3" fmla="*/ 0 h 119"/>
                  <a:gd name="T4" fmla="*/ 132 w 162"/>
                  <a:gd name="T5" fmla="*/ 51 h 119"/>
                  <a:gd name="T6" fmla="*/ 153 w 162"/>
                  <a:gd name="T7" fmla="*/ 63 h 119"/>
                  <a:gd name="T8" fmla="*/ 162 w 162"/>
                  <a:gd name="T9" fmla="*/ 105 h 119"/>
                  <a:gd name="T10" fmla="*/ 107 w 162"/>
                  <a:gd name="T11" fmla="*/ 112 h 119"/>
                  <a:gd name="T12" fmla="*/ 68 w 162"/>
                  <a:gd name="T13" fmla="*/ 119 h 119"/>
                  <a:gd name="T14" fmla="*/ 0 w 162"/>
                  <a:gd name="T15" fmla="*/ 4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119"/>
                  <a:gd name="T26" fmla="*/ 162 w 162"/>
                  <a:gd name="T27" fmla="*/ 119 h 1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119">
                    <a:moveTo>
                      <a:pt x="0" y="42"/>
                    </a:moveTo>
                    <a:lnTo>
                      <a:pt x="111" y="0"/>
                    </a:lnTo>
                    <a:lnTo>
                      <a:pt x="132" y="51"/>
                    </a:lnTo>
                    <a:lnTo>
                      <a:pt x="153" y="63"/>
                    </a:lnTo>
                    <a:lnTo>
                      <a:pt x="162" y="105"/>
                    </a:lnTo>
                    <a:lnTo>
                      <a:pt x="107" y="112"/>
                    </a:lnTo>
                    <a:lnTo>
                      <a:pt x="68" y="11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2126" y="3277"/>
                <a:ext cx="129" cy="63"/>
              </a:xfrm>
              <a:custGeom>
                <a:avLst/>
                <a:gdLst>
                  <a:gd name="T0" fmla="*/ 19 w 129"/>
                  <a:gd name="T1" fmla="*/ 2 h 63"/>
                  <a:gd name="T2" fmla="*/ 0 w 129"/>
                  <a:gd name="T3" fmla="*/ 59 h 63"/>
                  <a:gd name="T4" fmla="*/ 34 w 129"/>
                  <a:gd name="T5" fmla="*/ 63 h 63"/>
                  <a:gd name="T6" fmla="*/ 55 w 129"/>
                  <a:gd name="T7" fmla="*/ 50 h 63"/>
                  <a:gd name="T8" fmla="*/ 94 w 129"/>
                  <a:gd name="T9" fmla="*/ 51 h 63"/>
                  <a:gd name="T10" fmla="*/ 129 w 129"/>
                  <a:gd name="T11" fmla="*/ 26 h 63"/>
                  <a:gd name="T12" fmla="*/ 106 w 129"/>
                  <a:gd name="T13" fmla="*/ 17 h 63"/>
                  <a:gd name="T14" fmla="*/ 89 w 129"/>
                  <a:gd name="T15" fmla="*/ 0 h 63"/>
                  <a:gd name="T16" fmla="*/ 19 w 129"/>
                  <a:gd name="T17" fmla="*/ 2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9"/>
                  <a:gd name="T28" fmla="*/ 0 h 63"/>
                  <a:gd name="T29" fmla="*/ 129 w 129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9" h="63">
                    <a:moveTo>
                      <a:pt x="19" y="2"/>
                    </a:moveTo>
                    <a:lnTo>
                      <a:pt x="0" y="59"/>
                    </a:lnTo>
                    <a:lnTo>
                      <a:pt x="34" y="63"/>
                    </a:lnTo>
                    <a:lnTo>
                      <a:pt x="55" y="50"/>
                    </a:lnTo>
                    <a:lnTo>
                      <a:pt x="94" y="51"/>
                    </a:lnTo>
                    <a:lnTo>
                      <a:pt x="129" y="26"/>
                    </a:lnTo>
                    <a:lnTo>
                      <a:pt x="106" y="17"/>
                    </a:lnTo>
                    <a:lnTo>
                      <a:pt x="89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164" y="3366"/>
                <a:ext cx="52" cy="46"/>
              </a:xfrm>
              <a:custGeom>
                <a:avLst/>
                <a:gdLst>
                  <a:gd name="T0" fmla="*/ 46 w 52"/>
                  <a:gd name="T1" fmla="*/ 0 h 46"/>
                  <a:gd name="T2" fmla="*/ 0 w 52"/>
                  <a:gd name="T3" fmla="*/ 4 h 46"/>
                  <a:gd name="T4" fmla="*/ 8 w 52"/>
                  <a:gd name="T5" fmla="*/ 46 h 46"/>
                  <a:gd name="T6" fmla="*/ 52 w 52"/>
                  <a:gd name="T7" fmla="*/ 36 h 46"/>
                  <a:gd name="T8" fmla="*/ 46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46" y="0"/>
                    </a:moveTo>
                    <a:lnTo>
                      <a:pt x="0" y="4"/>
                    </a:lnTo>
                    <a:lnTo>
                      <a:pt x="8" y="46"/>
                    </a:lnTo>
                    <a:lnTo>
                      <a:pt x="52" y="3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222" y="3416"/>
                <a:ext cx="35" cy="45"/>
              </a:xfrm>
              <a:custGeom>
                <a:avLst/>
                <a:gdLst>
                  <a:gd name="T0" fmla="*/ 0 w 35"/>
                  <a:gd name="T1" fmla="*/ 17 h 45"/>
                  <a:gd name="T2" fmla="*/ 35 w 35"/>
                  <a:gd name="T3" fmla="*/ 0 h 45"/>
                  <a:gd name="T4" fmla="*/ 35 w 35"/>
                  <a:gd name="T5" fmla="*/ 40 h 45"/>
                  <a:gd name="T6" fmla="*/ 12 w 35"/>
                  <a:gd name="T7" fmla="*/ 45 h 45"/>
                  <a:gd name="T8" fmla="*/ 0 w 35"/>
                  <a:gd name="T9" fmla="*/ 1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17"/>
                    </a:moveTo>
                    <a:lnTo>
                      <a:pt x="35" y="0"/>
                    </a:lnTo>
                    <a:lnTo>
                      <a:pt x="35" y="40"/>
                    </a:lnTo>
                    <a:lnTo>
                      <a:pt x="12" y="4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2313" y="3437"/>
                <a:ext cx="219" cy="260"/>
              </a:xfrm>
              <a:custGeom>
                <a:avLst/>
                <a:gdLst>
                  <a:gd name="T0" fmla="*/ 36 w 219"/>
                  <a:gd name="T1" fmla="*/ 0 h 260"/>
                  <a:gd name="T2" fmla="*/ 0 w 219"/>
                  <a:gd name="T3" fmla="*/ 99 h 260"/>
                  <a:gd name="T4" fmla="*/ 26 w 219"/>
                  <a:gd name="T5" fmla="*/ 148 h 260"/>
                  <a:gd name="T6" fmla="*/ 26 w 219"/>
                  <a:gd name="T7" fmla="*/ 236 h 260"/>
                  <a:gd name="T8" fmla="*/ 79 w 219"/>
                  <a:gd name="T9" fmla="*/ 260 h 260"/>
                  <a:gd name="T10" fmla="*/ 102 w 219"/>
                  <a:gd name="T11" fmla="*/ 208 h 260"/>
                  <a:gd name="T12" fmla="*/ 169 w 219"/>
                  <a:gd name="T13" fmla="*/ 196 h 260"/>
                  <a:gd name="T14" fmla="*/ 219 w 219"/>
                  <a:gd name="T15" fmla="*/ 140 h 260"/>
                  <a:gd name="T16" fmla="*/ 167 w 219"/>
                  <a:gd name="T17" fmla="*/ 51 h 260"/>
                  <a:gd name="T18" fmla="*/ 36 w 219"/>
                  <a:gd name="T19" fmla="*/ 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9"/>
                  <a:gd name="T31" fmla="*/ 0 h 260"/>
                  <a:gd name="T32" fmla="*/ 219 w 219"/>
                  <a:gd name="T33" fmla="*/ 260 h 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9" h="260">
                    <a:moveTo>
                      <a:pt x="36" y="0"/>
                    </a:moveTo>
                    <a:lnTo>
                      <a:pt x="0" y="99"/>
                    </a:lnTo>
                    <a:lnTo>
                      <a:pt x="26" y="148"/>
                    </a:lnTo>
                    <a:lnTo>
                      <a:pt x="26" y="236"/>
                    </a:lnTo>
                    <a:lnTo>
                      <a:pt x="79" y="260"/>
                    </a:lnTo>
                    <a:lnTo>
                      <a:pt x="102" y="208"/>
                    </a:lnTo>
                    <a:lnTo>
                      <a:pt x="169" y="196"/>
                    </a:lnTo>
                    <a:lnTo>
                      <a:pt x="219" y="140"/>
                    </a:lnTo>
                    <a:lnTo>
                      <a:pt x="167" y="5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7463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658" y="3638"/>
              <a:ext cx="82" cy="43"/>
            </a:xfrm>
            <a:custGeom>
              <a:avLst/>
              <a:gdLst>
                <a:gd name="T0" fmla="*/ 1 w 121"/>
                <a:gd name="T1" fmla="*/ 0 h 101"/>
                <a:gd name="T2" fmla="*/ 0 w 121"/>
                <a:gd name="T3" fmla="*/ 0 h 101"/>
                <a:gd name="T4" fmla="*/ 1 w 121"/>
                <a:gd name="T5" fmla="*/ 0 h 101"/>
                <a:gd name="T6" fmla="*/ 1 w 121"/>
                <a:gd name="T7" fmla="*/ 0 h 101"/>
                <a:gd name="T8" fmla="*/ 1 w 121"/>
                <a:gd name="T9" fmla="*/ 0 h 101"/>
                <a:gd name="T10" fmla="*/ 3 w 121"/>
                <a:gd name="T11" fmla="*/ 0 h 101"/>
                <a:gd name="T12" fmla="*/ 3 w 121"/>
                <a:gd name="T13" fmla="*/ 0 h 101"/>
                <a:gd name="T14" fmla="*/ 2 w 121"/>
                <a:gd name="T15" fmla="*/ 0 h 101"/>
                <a:gd name="T16" fmla="*/ 1 w 121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01"/>
                <a:gd name="T29" fmla="*/ 121 w 12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01">
                  <a:moveTo>
                    <a:pt x="25" y="0"/>
                  </a:moveTo>
                  <a:lnTo>
                    <a:pt x="0" y="30"/>
                  </a:lnTo>
                  <a:lnTo>
                    <a:pt x="10" y="54"/>
                  </a:lnTo>
                  <a:lnTo>
                    <a:pt x="33" y="62"/>
                  </a:lnTo>
                  <a:lnTo>
                    <a:pt x="57" y="101"/>
                  </a:lnTo>
                  <a:lnTo>
                    <a:pt x="120" y="86"/>
                  </a:lnTo>
                  <a:lnTo>
                    <a:pt x="121" y="43"/>
                  </a:lnTo>
                  <a:lnTo>
                    <a:pt x="75" y="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36" y="2592"/>
              <a:ext cx="663" cy="862"/>
            </a:xfrm>
            <a:custGeom>
              <a:avLst/>
              <a:gdLst>
                <a:gd name="T0" fmla="*/ 0 w 1388"/>
                <a:gd name="T1" fmla="*/ 3 h 1355"/>
                <a:gd name="T2" fmla="*/ 0 w 1388"/>
                <a:gd name="T3" fmla="*/ 0 h 1355"/>
                <a:gd name="T4" fmla="*/ 1 w 1388"/>
                <a:gd name="T5" fmla="*/ 1 h 1355"/>
                <a:gd name="T6" fmla="*/ 1 w 1388"/>
                <a:gd name="T7" fmla="*/ 2 h 1355"/>
                <a:gd name="T8" fmla="*/ 1 w 1388"/>
                <a:gd name="T9" fmla="*/ 2 h 1355"/>
                <a:gd name="T10" fmla="*/ 1 w 1388"/>
                <a:gd name="T11" fmla="*/ 14 h 1355"/>
                <a:gd name="T12" fmla="*/ 1 w 1388"/>
                <a:gd name="T13" fmla="*/ 14 h 1355"/>
                <a:gd name="T14" fmla="*/ 1 w 1388"/>
                <a:gd name="T15" fmla="*/ 15 h 1355"/>
                <a:gd name="T16" fmla="*/ 1 w 1388"/>
                <a:gd name="T17" fmla="*/ 15 h 1355"/>
                <a:gd name="T18" fmla="*/ 1 w 1388"/>
                <a:gd name="T19" fmla="*/ 18 h 1355"/>
                <a:gd name="T20" fmla="*/ 2 w 1388"/>
                <a:gd name="T21" fmla="*/ 20 h 1355"/>
                <a:gd name="T22" fmla="*/ 2 w 1388"/>
                <a:gd name="T23" fmla="*/ 20 h 1355"/>
                <a:gd name="T24" fmla="*/ 1 w 1388"/>
                <a:gd name="T25" fmla="*/ 21 h 1355"/>
                <a:gd name="T26" fmla="*/ 1 w 1388"/>
                <a:gd name="T27" fmla="*/ 17 h 1355"/>
                <a:gd name="T28" fmla="*/ 1 w 1388"/>
                <a:gd name="T29" fmla="*/ 13 h 1355"/>
                <a:gd name="T30" fmla="*/ 1 w 1388"/>
                <a:gd name="T31" fmla="*/ 15 h 1355"/>
                <a:gd name="T32" fmla="*/ 1 w 1388"/>
                <a:gd name="T33" fmla="*/ 16 h 1355"/>
                <a:gd name="T34" fmla="*/ 1 w 1388"/>
                <a:gd name="T35" fmla="*/ 15 h 1355"/>
                <a:gd name="T36" fmla="*/ 0 w 1388"/>
                <a:gd name="T37" fmla="*/ 15 h 1355"/>
                <a:gd name="T38" fmla="*/ 0 w 1388"/>
                <a:gd name="T39" fmla="*/ 18 h 1355"/>
                <a:gd name="T40" fmla="*/ 0 w 1388"/>
                <a:gd name="T41" fmla="*/ 22 h 1355"/>
                <a:gd name="T42" fmla="*/ 0 w 1388"/>
                <a:gd name="T43" fmla="*/ 23 h 1355"/>
                <a:gd name="T44" fmla="*/ 0 w 1388"/>
                <a:gd name="T45" fmla="*/ 23 h 1355"/>
                <a:gd name="T46" fmla="*/ 0 w 1388"/>
                <a:gd name="T47" fmla="*/ 20 h 1355"/>
                <a:gd name="T48" fmla="*/ 0 w 1388"/>
                <a:gd name="T49" fmla="*/ 20 h 1355"/>
                <a:gd name="T50" fmla="*/ 0 w 1388"/>
                <a:gd name="T51" fmla="*/ 18 h 1355"/>
                <a:gd name="T52" fmla="*/ 0 w 1388"/>
                <a:gd name="T53" fmla="*/ 18 h 1355"/>
                <a:gd name="T54" fmla="*/ 0 w 1388"/>
                <a:gd name="T55" fmla="*/ 17 h 1355"/>
                <a:gd name="T56" fmla="*/ 0 w 1388"/>
                <a:gd name="T57" fmla="*/ 16 h 1355"/>
                <a:gd name="T58" fmla="*/ 0 w 1388"/>
                <a:gd name="T59" fmla="*/ 16 h 1355"/>
                <a:gd name="T60" fmla="*/ 0 w 1388"/>
                <a:gd name="T61" fmla="*/ 13 h 1355"/>
                <a:gd name="T62" fmla="*/ 0 w 1388"/>
                <a:gd name="T63" fmla="*/ 11 h 1355"/>
                <a:gd name="T64" fmla="*/ 0 w 1388"/>
                <a:gd name="T65" fmla="*/ 10 h 1355"/>
                <a:gd name="T66" fmla="*/ 0 w 1388"/>
                <a:gd name="T67" fmla="*/ 8 h 1355"/>
                <a:gd name="T68" fmla="*/ 0 w 1388"/>
                <a:gd name="T69" fmla="*/ 9 h 1355"/>
                <a:gd name="T70" fmla="*/ 0 w 1388"/>
                <a:gd name="T71" fmla="*/ 7 h 1355"/>
                <a:gd name="T72" fmla="*/ 0 w 1388"/>
                <a:gd name="T73" fmla="*/ 6 h 1355"/>
                <a:gd name="T74" fmla="*/ 0 w 1388"/>
                <a:gd name="T75" fmla="*/ 7 h 1355"/>
                <a:gd name="T76" fmla="*/ 0 w 1388"/>
                <a:gd name="T77" fmla="*/ 6 h 1355"/>
                <a:gd name="T78" fmla="*/ 0 w 1388"/>
                <a:gd name="T79" fmla="*/ 4 h 1355"/>
                <a:gd name="T80" fmla="*/ 0 w 1388"/>
                <a:gd name="T81" fmla="*/ 4 h 1355"/>
                <a:gd name="T82" fmla="*/ 0 w 1388"/>
                <a:gd name="T83" fmla="*/ 3 h 13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8"/>
                <a:gd name="T127" fmla="*/ 0 h 1355"/>
                <a:gd name="T128" fmla="*/ 1388 w 1388"/>
                <a:gd name="T129" fmla="*/ 1355 h 13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8" h="1355">
                  <a:moveTo>
                    <a:pt x="221" y="201"/>
                  </a:moveTo>
                  <a:lnTo>
                    <a:pt x="501" y="0"/>
                  </a:lnTo>
                  <a:lnTo>
                    <a:pt x="634" y="36"/>
                  </a:lnTo>
                  <a:lnTo>
                    <a:pt x="698" y="100"/>
                  </a:lnTo>
                  <a:lnTo>
                    <a:pt x="960" y="125"/>
                  </a:lnTo>
                  <a:lnTo>
                    <a:pt x="968" y="795"/>
                  </a:lnTo>
                  <a:lnTo>
                    <a:pt x="1054" y="815"/>
                  </a:lnTo>
                  <a:lnTo>
                    <a:pt x="1093" y="895"/>
                  </a:lnTo>
                  <a:lnTo>
                    <a:pt x="1154" y="868"/>
                  </a:lnTo>
                  <a:lnTo>
                    <a:pt x="1280" y="1049"/>
                  </a:lnTo>
                  <a:lnTo>
                    <a:pt x="1388" y="1134"/>
                  </a:lnTo>
                  <a:lnTo>
                    <a:pt x="1384" y="1206"/>
                  </a:lnTo>
                  <a:lnTo>
                    <a:pt x="1247" y="1215"/>
                  </a:lnTo>
                  <a:lnTo>
                    <a:pt x="1187" y="993"/>
                  </a:lnTo>
                  <a:lnTo>
                    <a:pt x="755" y="774"/>
                  </a:lnTo>
                  <a:lnTo>
                    <a:pt x="767" y="843"/>
                  </a:lnTo>
                  <a:lnTo>
                    <a:pt x="669" y="932"/>
                  </a:lnTo>
                  <a:lnTo>
                    <a:pt x="653" y="899"/>
                  </a:lnTo>
                  <a:lnTo>
                    <a:pt x="626" y="899"/>
                  </a:lnTo>
                  <a:lnTo>
                    <a:pt x="548" y="1085"/>
                  </a:lnTo>
                  <a:lnTo>
                    <a:pt x="307" y="1268"/>
                  </a:lnTo>
                  <a:lnTo>
                    <a:pt x="69" y="1355"/>
                  </a:lnTo>
                  <a:lnTo>
                    <a:pt x="0" y="1343"/>
                  </a:lnTo>
                  <a:lnTo>
                    <a:pt x="274" y="1186"/>
                  </a:lnTo>
                  <a:lnTo>
                    <a:pt x="307" y="1186"/>
                  </a:lnTo>
                  <a:lnTo>
                    <a:pt x="407" y="1065"/>
                  </a:lnTo>
                  <a:lnTo>
                    <a:pt x="452" y="1061"/>
                  </a:lnTo>
                  <a:lnTo>
                    <a:pt x="520" y="969"/>
                  </a:lnTo>
                  <a:lnTo>
                    <a:pt x="497" y="928"/>
                  </a:lnTo>
                  <a:lnTo>
                    <a:pt x="350" y="948"/>
                  </a:lnTo>
                  <a:lnTo>
                    <a:pt x="250" y="718"/>
                  </a:lnTo>
                  <a:lnTo>
                    <a:pt x="307" y="614"/>
                  </a:lnTo>
                  <a:lnTo>
                    <a:pt x="399" y="577"/>
                  </a:lnTo>
                  <a:lnTo>
                    <a:pt x="366" y="485"/>
                  </a:lnTo>
                  <a:lnTo>
                    <a:pt x="270" y="528"/>
                  </a:lnTo>
                  <a:lnTo>
                    <a:pt x="198" y="395"/>
                  </a:lnTo>
                  <a:lnTo>
                    <a:pt x="278" y="363"/>
                  </a:lnTo>
                  <a:lnTo>
                    <a:pt x="350" y="399"/>
                  </a:lnTo>
                  <a:lnTo>
                    <a:pt x="383" y="379"/>
                  </a:lnTo>
                  <a:lnTo>
                    <a:pt x="323" y="266"/>
                  </a:lnTo>
                  <a:lnTo>
                    <a:pt x="217" y="258"/>
                  </a:lnTo>
                  <a:lnTo>
                    <a:pt x="221" y="201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656" y="776"/>
              <a:ext cx="324" cy="432"/>
            </a:xfrm>
            <a:custGeom>
              <a:avLst/>
              <a:gdLst>
                <a:gd name="T0" fmla="*/ 270 w 276"/>
                <a:gd name="T1" fmla="*/ 13 h 423"/>
                <a:gd name="T2" fmla="*/ 101 w 276"/>
                <a:gd name="T3" fmla="*/ 109 h 423"/>
                <a:gd name="T4" fmla="*/ 181 w 276"/>
                <a:gd name="T5" fmla="*/ 147 h 423"/>
                <a:gd name="T6" fmla="*/ 101 w 276"/>
                <a:gd name="T7" fmla="*/ 187 h 423"/>
                <a:gd name="T8" fmla="*/ 146 w 276"/>
                <a:gd name="T9" fmla="*/ 203 h 423"/>
                <a:gd name="T10" fmla="*/ 119 w 276"/>
                <a:gd name="T11" fmla="*/ 230 h 423"/>
                <a:gd name="T12" fmla="*/ 119 w 276"/>
                <a:gd name="T13" fmla="*/ 278 h 423"/>
                <a:gd name="T14" fmla="*/ 0 w 276"/>
                <a:gd name="T15" fmla="*/ 296 h 423"/>
                <a:gd name="T16" fmla="*/ 42 w 276"/>
                <a:gd name="T17" fmla="*/ 310 h 423"/>
                <a:gd name="T18" fmla="*/ 286 w 276"/>
                <a:gd name="T19" fmla="*/ 489 h 423"/>
                <a:gd name="T20" fmla="*/ 482 w 276"/>
                <a:gd name="T21" fmla="*/ 511 h 423"/>
                <a:gd name="T22" fmla="*/ 473 w 276"/>
                <a:gd name="T23" fmla="*/ 474 h 423"/>
                <a:gd name="T24" fmla="*/ 566 w 276"/>
                <a:gd name="T25" fmla="*/ 446 h 423"/>
                <a:gd name="T26" fmla="*/ 533 w 276"/>
                <a:gd name="T27" fmla="*/ 415 h 423"/>
                <a:gd name="T28" fmla="*/ 774 w 276"/>
                <a:gd name="T29" fmla="*/ 379 h 423"/>
                <a:gd name="T30" fmla="*/ 783 w 276"/>
                <a:gd name="T31" fmla="*/ 329 h 423"/>
                <a:gd name="T32" fmla="*/ 924 w 276"/>
                <a:gd name="T33" fmla="*/ 327 h 423"/>
                <a:gd name="T34" fmla="*/ 1039 w 276"/>
                <a:gd name="T35" fmla="*/ 287 h 423"/>
                <a:gd name="T36" fmla="*/ 1168 w 276"/>
                <a:gd name="T37" fmla="*/ 262 h 423"/>
                <a:gd name="T38" fmla="*/ 1168 w 276"/>
                <a:gd name="T39" fmla="*/ 230 h 423"/>
                <a:gd name="T40" fmla="*/ 990 w 276"/>
                <a:gd name="T41" fmla="*/ 220 h 423"/>
                <a:gd name="T42" fmla="*/ 951 w 276"/>
                <a:gd name="T43" fmla="*/ 186 h 423"/>
                <a:gd name="T44" fmla="*/ 765 w 276"/>
                <a:gd name="T45" fmla="*/ 181 h 423"/>
                <a:gd name="T46" fmla="*/ 617 w 276"/>
                <a:gd name="T47" fmla="*/ 34 h 423"/>
                <a:gd name="T48" fmla="*/ 553 w 276"/>
                <a:gd name="T49" fmla="*/ 0 h 423"/>
                <a:gd name="T50" fmla="*/ 371 w 276"/>
                <a:gd name="T51" fmla="*/ 10 h 423"/>
                <a:gd name="T52" fmla="*/ 335 w 276"/>
                <a:gd name="T53" fmla="*/ 22 h 423"/>
                <a:gd name="T54" fmla="*/ 270 w 276"/>
                <a:gd name="T55" fmla="*/ 13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6"/>
                <a:gd name="T85" fmla="*/ 0 h 423"/>
                <a:gd name="T86" fmla="*/ 276 w 276"/>
                <a:gd name="T87" fmla="*/ 423 h 4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6" h="423">
                  <a:moveTo>
                    <a:pt x="64" y="13"/>
                  </a:moveTo>
                  <a:lnTo>
                    <a:pt x="23" y="91"/>
                  </a:lnTo>
                  <a:lnTo>
                    <a:pt x="43" y="120"/>
                  </a:lnTo>
                  <a:lnTo>
                    <a:pt x="23" y="155"/>
                  </a:lnTo>
                  <a:lnTo>
                    <a:pt x="35" y="167"/>
                  </a:lnTo>
                  <a:lnTo>
                    <a:pt x="27" y="191"/>
                  </a:lnTo>
                  <a:lnTo>
                    <a:pt x="27" y="230"/>
                  </a:lnTo>
                  <a:lnTo>
                    <a:pt x="0" y="245"/>
                  </a:lnTo>
                  <a:lnTo>
                    <a:pt x="10" y="257"/>
                  </a:lnTo>
                  <a:lnTo>
                    <a:pt x="68" y="404"/>
                  </a:lnTo>
                  <a:lnTo>
                    <a:pt x="114" y="423"/>
                  </a:lnTo>
                  <a:lnTo>
                    <a:pt x="112" y="392"/>
                  </a:lnTo>
                  <a:lnTo>
                    <a:pt x="134" y="369"/>
                  </a:lnTo>
                  <a:lnTo>
                    <a:pt x="126" y="344"/>
                  </a:lnTo>
                  <a:lnTo>
                    <a:pt x="183" y="313"/>
                  </a:lnTo>
                  <a:lnTo>
                    <a:pt x="185" y="272"/>
                  </a:lnTo>
                  <a:lnTo>
                    <a:pt x="218" y="270"/>
                  </a:lnTo>
                  <a:lnTo>
                    <a:pt x="245" y="238"/>
                  </a:lnTo>
                  <a:lnTo>
                    <a:pt x="276" y="217"/>
                  </a:lnTo>
                  <a:lnTo>
                    <a:pt x="276" y="191"/>
                  </a:lnTo>
                  <a:lnTo>
                    <a:pt x="233" y="183"/>
                  </a:lnTo>
                  <a:lnTo>
                    <a:pt x="225" y="154"/>
                  </a:lnTo>
                  <a:lnTo>
                    <a:pt x="181" y="150"/>
                  </a:lnTo>
                  <a:lnTo>
                    <a:pt x="146" y="25"/>
                  </a:lnTo>
                  <a:lnTo>
                    <a:pt x="130" y="0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64" y="1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204" y="1699"/>
              <a:ext cx="404" cy="169"/>
            </a:xfrm>
            <a:custGeom>
              <a:avLst/>
              <a:gdLst>
                <a:gd name="T0" fmla="*/ 0 w 355"/>
                <a:gd name="T1" fmla="*/ 186 h 146"/>
                <a:gd name="T2" fmla="*/ 843 w 355"/>
                <a:gd name="T3" fmla="*/ 0 h 146"/>
                <a:gd name="T4" fmla="*/ 986 w 355"/>
                <a:gd name="T5" fmla="*/ 373 h 146"/>
                <a:gd name="T6" fmla="*/ 1133 w 355"/>
                <a:gd name="T7" fmla="*/ 332 h 146"/>
                <a:gd name="T8" fmla="*/ 1135 w 355"/>
                <a:gd name="T9" fmla="*/ 516 h 146"/>
                <a:gd name="T10" fmla="*/ 1021 w 355"/>
                <a:gd name="T11" fmla="*/ 545 h 146"/>
                <a:gd name="T12" fmla="*/ 912 w 355"/>
                <a:gd name="T13" fmla="*/ 424 h 146"/>
                <a:gd name="T14" fmla="*/ 843 w 355"/>
                <a:gd name="T15" fmla="*/ 273 h 146"/>
                <a:gd name="T16" fmla="*/ 834 w 355"/>
                <a:gd name="T17" fmla="*/ 67 h 146"/>
                <a:gd name="T18" fmla="*/ 782 w 355"/>
                <a:gd name="T19" fmla="*/ 170 h 146"/>
                <a:gd name="T20" fmla="*/ 841 w 355"/>
                <a:gd name="T21" fmla="*/ 478 h 146"/>
                <a:gd name="T22" fmla="*/ 594 w 355"/>
                <a:gd name="T23" fmla="*/ 526 h 146"/>
                <a:gd name="T24" fmla="*/ 585 w 355"/>
                <a:gd name="T25" fmla="*/ 301 h 146"/>
                <a:gd name="T26" fmla="*/ 430 w 355"/>
                <a:gd name="T27" fmla="*/ 204 h 146"/>
                <a:gd name="T28" fmla="*/ 302 w 355"/>
                <a:gd name="T29" fmla="*/ 176 h 146"/>
                <a:gd name="T30" fmla="*/ 32 w 355"/>
                <a:gd name="T31" fmla="*/ 332 h 146"/>
                <a:gd name="T32" fmla="*/ 0 w 355"/>
                <a:gd name="T33" fmla="*/ 186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5"/>
                <a:gd name="T52" fmla="*/ 0 h 146"/>
                <a:gd name="T53" fmla="*/ 355 w 35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5" h="146">
                  <a:moveTo>
                    <a:pt x="0" y="50"/>
                  </a:moveTo>
                  <a:lnTo>
                    <a:pt x="264" y="0"/>
                  </a:lnTo>
                  <a:lnTo>
                    <a:pt x="308" y="100"/>
                  </a:lnTo>
                  <a:lnTo>
                    <a:pt x="354" y="89"/>
                  </a:lnTo>
                  <a:lnTo>
                    <a:pt x="355" y="139"/>
                  </a:lnTo>
                  <a:lnTo>
                    <a:pt x="318" y="146"/>
                  </a:lnTo>
                  <a:lnTo>
                    <a:pt x="285" y="113"/>
                  </a:lnTo>
                  <a:lnTo>
                    <a:pt x="264" y="73"/>
                  </a:lnTo>
                  <a:lnTo>
                    <a:pt x="260" y="18"/>
                  </a:lnTo>
                  <a:lnTo>
                    <a:pt x="244" y="46"/>
                  </a:lnTo>
                  <a:lnTo>
                    <a:pt x="263" y="129"/>
                  </a:lnTo>
                  <a:lnTo>
                    <a:pt x="185" y="141"/>
                  </a:lnTo>
                  <a:lnTo>
                    <a:pt x="183" y="80"/>
                  </a:lnTo>
                  <a:lnTo>
                    <a:pt x="135" y="54"/>
                  </a:lnTo>
                  <a:lnTo>
                    <a:pt x="94" y="47"/>
                  </a:lnTo>
                  <a:lnTo>
                    <a:pt x="10" y="8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900" y="768"/>
              <a:ext cx="533" cy="398"/>
            </a:xfrm>
            <a:custGeom>
              <a:avLst/>
              <a:gdLst>
                <a:gd name="T0" fmla="*/ 376 w 469"/>
                <a:gd name="T1" fmla="*/ 0 h 344"/>
                <a:gd name="T2" fmla="*/ 680 w 469"/>
                <a:gd name="T3" fmla="*/ 102 h 344"/>
                <a:gd name="T4" fmla="*/ 913 w 469"/>
                <a:gd name="T5" fmla="*/ 162 h 344"/>
                <a:gd name="T6" fmla="*/ 1024 w 469"/>
                <a:gd name="T7" fmla="*/ 194 h 344"/>
                <a:gd name="T8" fmla="*/ 1140 w 469"/>
                <a:gd name="T9" fmla="*/ 213 h 344"/>
                <a:gd name="T10" fmla="*/ 1296 w 469"/>
                <a:gd name="T11" fmla="*/ 246 h 344"/>
                <a:gd name="T12" fmla="*/ 1484 w 469"/>
                <a:gd name="T13" fmla="*/ 287 h 344"/>
                <a:gd name="T14" fmla="*/ 1363 w 469"/>
                <a:gd name="T15" fmla="*/ 1278 h 344"/>
                <a:gd name="T16" fmla="*/ 789 w 469"/>
                <a:gd name="T17" fmla="*/ 1136 h 344"/>
                <a:gd name="T18" fmla="*/ 710 w 469"/>
                <a:gd name="T19" fmla="*/ 1202 h 344"/>
                <a:gd name="T20" fmla="*/ 606 w 469"/>
                <a:gd name="T21" fmla="*/ 1105 h 344"/>
                <a:gd name="T22" fmla="*/ 513 w 469"/>
                <a:gd name="T23" fmla="*/ 1202 h 344"/>
                <a:gd name="T24" fmla="*/ 430 w 469"/>
                <a:gd name="T25" fmla="*/ 1118 h 344"/>
                <a:gd name="T26" fmla="*/ 192 w 469"/>
                <a:gd name="T27" fmla="*/ 1105 h 344"/>
                <a:gd name="T28" fmla="*/ 225 w 469"/>
                <a:gd name="T29" fmla="*/ 939 h 344"/>
                <a:gd name="T30" fmla="*/ 53 w 469"/>
                <a:gd name="T31" fmla="*/ 923 h 344"/>
                <a:gd name="T32" fmla="*/ 39 w 469"/>
                <a:gd name="T33" fmla="*/ 831 h 344"/>
                <a:gd name="T34" fmla="*/ 68 w 469"/>
                <a:gd name="T35" fmla="*/ 737 h 344"/>
                <a:gd name="T36" fmla="*/ 28 w 469"/>
                <a:gd name="T37" fmla="*/ 648 h 344"/>
                <a:gd name="T38" fmla="*/ 36 w 469"/>
                <a:gd name="T39" fmla="*/ 396 h 344"/>
                <a:gd name="T40" fmla="*/ 0 w 469"/>
                <a:gd name="T41" fmla="*/ 208 h 344"/>
                <a:gd name="T42" fmla="*/ 22 w 469"/>
                <a:gd name="T43" fmla="*/ 137 h 344"/>
                <a:gd name="T44" fmla="*/ 95 w 469"/>
                <a:gd name="T45" fmla="*/ 162 h 344"/>
                <a:gd name="T46" fmla="*/ 176 w 469"/>
                <a:gd name="T47" fmla="*/ 277 h 344"/>
                <a:gd name="T48" fmla="*/ 320 w 469"/>
                <a:gd name="T49" fmla="*/ 304 h 344"/>
                <a:gd name="T50" fmla="*/ 357 w 469"/>
                <a:gd name="T51" fmla="*/ 395 h 344"/>
                <a:gd name="T52" fmla="*/ 286 w 469"/>
                <a:gd name="T53" fmla="*/ 395 h 344"/>
                <a:gd name="T54" fmla="*/ 281 w 469"/>
                <a:gd name="T55" fmla="*/ 472 h 344"/>
                <a:gd name="T56" fmla="*/ 320 w 469"/>
                <a:gd name="T57" fmla="*/ 484 h 344"/>
                <a:gd name="T58" fmla="*/ 342 w 469"/>
                <a:gd name="T59" fmla="*/ 562 h 344"/>
                <a:gd name="T60" fmla="*/ 249 w 469"/>
                <a:gd name="T61" fmla="*/ 616 h 344"/>
                <a:gd name="T62" fmla="*/ 249 w 469"/>
                <a:gd name="T63" fmla="*/ 672 h 344"/>
                <a:gd name="T64" fmla="*/ 351 w 469"/>
                <a:gd name="T65" fmla="*/ 672 h 344"/>
                <a:gd name="T66" fmla="*/ 376 w 469"/>
                <a:gd name="T67" fmla="*/ 536 h 344"/>
                <a:gd name="T68" fmla="*/ 448 w 469"/>
                <a:gd name="T69" fmla="*/ 454 h 344"/>
                <a:gd name="T70" fmla="*/ 357 w 469"/>
                <a:gd name="T71" fmla="*/ 239 h 344"/>
                <a:gd name="T72" fmla="*/ 416 w 469"/>
                <a:gd name="T73" fmla="*/ 168 h 344"/>
                <a:gd name="T74" fmla="*/ 376 w 469"/>
                <a:gd name="T75" fmla="*/ 0 h 3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9"/>
                <a:gd name="T115" fmla="*/ 0 h 344"/>
                <a:gd name="T116" fmla="*/ 469 w 469"/>
                <a:gd name="T117" fmla="*/ 344 h 3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9" h="344">
                  <a:moveTo>
                    <a:pt x="119" y="0"/>
                  </a:moveTo>
                  <a:lnTo>
                    <a:pt x="215" y="27"/>
                  </a:lnTo>
                  <a:lnTo>
                    <a:pt x="288" y="44"/>
                  </a:lnTo>
                  <a:lnTo>
                    <a:pt x="324" y="52"/>
                  </a:lnTo>
                  <a:lnTo>
                    <a:pt x="361" y="57"/>
                  </a:lnTo>
                  <a:lnTo>
                    <a:pt x="410" y="66"/>
                  </a:lnTo>
                  <a:lnTo>
                    <a:pt x="469" y="77"/>
                  </a:lnTo>
                  <a:lnTo>
                    <a:pt x="431" y="344"/>
                  </a:lnTo>
                  <a:lnTo>
                    <a:pt x="249" y="306"/>
                  </a:lnTo>
                  <a:lnTo>
                    <a:pt x="224" y="323"/>
                  </a:lnTo>
                  <a:lnTo>
                    <a:pt x="191" y="297"/>
                  </a:lnTo>
                  <a:lnTo>
                    <a:pt x="162" y="323"/>
                  </a:lnTo>
                  <a:lnTo>
                    <a:pt x="136" y="301"/>
                  </a:lnTo>
                  <a:lnTo>
                    <a:pt x="61" y="297"/>
                  </a:lnTo>
                  <a:lnTo>
                    <a:pt x="71" y="253"/>
                  </a:lnTo>
                  <a:lnTo>
                    <a:pt x="17" y="249"/>
                  </a:lnTo>
                  <a:lnTo>
                    <a:pt x="12" y="224"/>
                  </a:lnTo>
                  <a:lnTo>
                    <a:pt x="22" y="198"/>
                  </a:lnTo>
                  <a:lnTo>
                    <a:pt x="9" y="174"/>
                  </a:lnTo>
                  <a:lnTo>
                    <a:pt x="11" y="107"/>
                  </a:lnTo>
                  <a:lnTo>
                    <a:pt x="0" y="56"/>
                  </a:lnTo>
                  <a:lnTo>
                    <a:pt x="7" y="36"/>
                  </a:lnTo>
                  <a:lnTo>
                    <a:pt x="30" y="44"/>
                  </a:lnTo>
                  <a:lnTo>
                    <a:pt x="55" y="74"/>
                  </a:lnTo>
                  <a:lnTo>
                    <a:pt x="101" y="81"/>
                  </a:lnTo>
                  <a:lnTo>
                    <a:pt x="113" y="106"/>
                  </a:lnTo>
                  <a:lnTo>
                    <a:pt x="91" y="106"/>
                  </a:lnTo>
                  <a:lnTo>
                    <a:pt x="88" y="127"/>
                  </a:lnTo>
                  <a:lnTo>
                    <a:pt x="101" y="130"/>
                  </a:lnTo>
                  <a:lnTo>
                    <a:pt x="107" y="151"/>
                  </a:lnTo>
                  <a:lnTo>
                    <a:pt x="79" y="166"/>
                  </a:lnTo>
                  <a:lnTo>
                    <a:pt x="79" y="181"/>
                  </a:lnTo>
                  <a:lnTo>
                    <a:pt x="111" y="181"/>
                  </a:lnTo>
                  <a:lnTo>
                    <a:pt x="119" y="144"/>
                  </a:lnTo>
                  <a:lnTo>
                    <a:pt x="142" y="122"/>
                  </a:lnTo>
                  <a:lnTo>
                    <a:pt x="113" y="64"/>
                  </a:lnTo>
                  <a:lnTo>
                    <a:pt x="132" y="45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73" y="1056"/>
              <a:ext cx="666" cy="518"/>
            </a:xfrm>
            <a:custGeom>
              <a:avLst/>
              <a:gdLst>
                <a:gd name="T0" fmla="*/ 189 w 585"/>
                <a:gd name="T1" fmla="*/ 0 h 447"/>
                <a:gd name="T2" fmla="*/ 163 w 585"/>
                <a:gd name="T3" fmla="*/ 16 h 447"/>
                <a:gd name="T4" fmla="*/ 149 w 585"/>
                <a:gd name="T5" fmla="*/ 76 h 447"/>
                <a:gd name="T6" fmla="*/ 132 w 585"/>
                <a:gd name="T7" fmla="*/ 127 h 447"/>
                <a:gd name="T8" fmla="*/ 121 w 585"/>
                <a:gd name="T9" fmla="*/ 168 h 447"/>
                <a:gd name="T10" fmla="*/ 106 w 585"/>
                <a:gd name="T11" fmla="*/ 213 h 447"/>
                <a:gd name="T12" fmla="*/ 88 w 585"/>
                <a:gd name="T13" fmla="*/ 257 h 447"/>
                <a:gd name="T14" fmla="*/ 65 w 585"/>
                <a:gd name="T15" fmla="*/ 307 h 447"/>
                <a:gd name="T16" fmla="*/ 34 w 585"/>
                <a:gd name="T17" fmla="*/ 365 h 447"/>
                <a:gd name="T18" fmla="*/ 0 w 585"/>
                <a:gd name="T19" fmla="*/ 421 h 447"/>
                <a:gd name="T20" fmla="*/ 0 w 585"/>
                <a:gd name="T21" fmla="*/ 541 h 447"/>
                <a:gd name="T22" fmla="*/ 484 w 585"/>
                <a:gd name="T23" fmla="*/ 645 h 447"/>
                <a:gd name="T24" fmla="*/ 708 w 585"/>
                <a:gd name="T25" fmla="*/ 695 h 447"/>
                <a:gd name="T26" fmla="*/ 755 w 585"/>
                <a:gd name="T27" fmla="*/ 453 h 447"/>
                <a:gd name="T28" fmla="*/ 784 w 585"/>
                <a:gd name="T29" fmla="*/ 432 h 447"/>
                <a:gd name="T30" fmla="*/ 757 w 585"/>
                <a:gd name="T31" fmla="*/ 380 h 447"/>
                <a:gd name="T32" fmla="*/ 770 w 585"/>
                <a:gd name="T33" fmla="*/ 323 h 447"/>
                <a:gd name="T34" fmla="*/ 863 w 585"/>
                <a:gd name="T35" fmla="*/ 232 h 447"/>
                <a:gd name="T36" fmla="*/ 799 w 585"/>
                <a:gd name="T37" fmla="*/ 147 h 447"/>
                <a:gd name="T38" fmla="*/ 532 w 585"/>
                <a:gd name="T39" fmla="*/ 88 h 447"/>
                <a:gd name="T40" fmla="*/ 494 w 585"/>
                <a:gd name="T41" fmla="*/ 115 h 447"/>
                <a:gd name="T42" fmla="*/ 446 w 585"/>
                <a:gd name="T43" fmla="*/ 71 h 447"/>
                <a:gd name="T44" fmla="*/ 403 w 585"/>
                <a:gd name="T45" fmla="*/ 116 h 447"/>
                <a:gd name="T46" fmla="*/ 362 w 585"/>
                <a:gd name="T47" fmla="*/ 71 h 447"/>
                <a:gd name="T48" fmla="*/ 255 w 585"/>
                <a:gd name="T49" fmla="*/ 75 h 447"/>
                <a:gd name="T50" fmla="*/ 269 w 585"/>
                <a:gd name="T51" fmla="*/ 7 h 447"/>
                <a:gd name="T52" fmla="*/ 189 w 585"/>
                <a:gd name="T53" fmla="*/ 0 h 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5"/>
                <a:gd name="T82" fmla="*/ 0 h 447"/>
                <a:gd name="T83" fmla="*/ 585 w 585"/>
                <a:gd name="T84" fmla="*/ 447 h 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5" h="447">
                  <a:moveTo>
                    <a:pt x="128" y="0"/>
                  </a:moveTo>
                  <a:lnTo>
                    <a:pt x="111" y="10"/>
                  </a:lnTo>
                  <a:lnTo>
                    <a:pt x="101" y="49"/>
                  </a:lnTo>
                  <a:lnTo>
                    <a:pt x="90" y="82"/>
                  </a:lnTo>
                  <a:lnTo>
                    <a:pt x="82" y="108"/>
                  </a:lnTo>
                  <a:lnTo>
                    <a:pt x="72" y="137"/>
                  </a:lnTo>
                  <a:lnTo>
                    <a:pt x="60" y="166"/>
                  </a:lnTo>
                  <a:lnTo>
                    <a:pt x="44" y="198"/>
                  </a:lnTo>
                  <a:lnTo>
                    <a:pt x="23" y="235"/>
                  </a:lnTo>
                  <a:lnTo>
                    <a:pt x="0" y="270"/>
                  </a:lnTo>
                  <a:lnTo>
                    <a:pt x="0" y="348"/>
                  </a:lnTo>
                  <a:lnTo>
                    <a:pt x="328" y="415"/>
                  </a:lnTo>
                  <a:lnTo>
                    <a:pt x="480" y="447"/>
                  </a:lnTo>
                  <a:lnTo>
                    <a:pt x="511" y="291"/>
                  </a:lnTo>
                  <a:lnTo>
                    <a:pt x="531" y="278"/>
                  </a:lnTo>
                  <a:lnTo>
                    <a:pt x="513" y="244"/>
                  </a:lnTo>
                  <a:lnTo>
                    <a:pt x="522" y="208"/>
                  </a:lnTo>
                  <a:lnTo>
                    <a:pt x="585" y="149"/>
                  </a:lnTo>
                  <a:lnTo>
                    <a:pt x="542" y="95"/>
                  </a:lnTo>
                  <a:lnTo>
                    <a:pt x="360" y="57"/>
                  </a:lnTo>
                  <a:lnTo>
                    <a:pt x="335" y="73"/>
                  </a:lnTo>
                  <a:lnTo>
                    <a:pt x="302" y="46"/>
                  </a:lnTo>
                  <a:lnTo>
                    <a:pt x="273" y="74"/>
                  </a:lnTo>
                  <a:lnTo>
                    <a:pt x="245" y="46"/>
                  </a:lnTo>
                  <a:lnTo>
                    <a:pt x="173" y="48"/>
                  </a:lnTo>
                  <a:lnTo>
                    <a:pt x="182" y="4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20" y="1456"/>
              <a:ext cx="701" cy="1102"/>
            </a:xfrm>
            <a:custGeom>
              <a:avLst/>
              <a:gdLst>
                <a:gd name="T0" fmla="*/ 68 w 616"/>
                <a:gd name="T1" fmla="*/ 0 h 952"/>
                <a:gd name="T2" fmla="*/ 488 w 616"/>
                <a:gd name="T3" fmla="*/ 88 h 952"/>
                <a:gd name="T4" fmla="*/ 396 w 616"/>
                <a:gd name="T5" fmla="*/ 522 h 952"/>
                <a:gd name="T6" fmla="*/ 865 w 616"/>
                <a:gd name="T7" fmla="*/ 1184 h 952"/>
                <a:gd name="T8" fmla="*/ 908 w 616"/>
                <a:gd name="T9" fmla="*/ 1269 h 952"/>
                <a:gd name="T10" fmla="*/ 864 w 616"/>
                <a:gd name="T11" fmla="*/ 1309 h 952"/>
                <a:gd name="T12" fmla="*/ 834 w 616"/>
                <a:gd name="T13" fmla="*/ 1384 h 952"/>
                <a:gd name="T14" fmla="*/ 808 w 616"/>
                <a:gd name="T15" fmla="*/ 1426 h 952"/>
                <a:gd name="T16" fmla="*/ 836 w 616"/>
                <a:gd name="T17" fmla="*/ 1464 h 952"/>
                <a:gd name="T18" fmla="*/ 789 w 616"/>
                <a:gd name="T19" fmla="*/ 1477 h 952"/>
                <a:gd name="T20" fmla="*/ 513 w 616"/>
                <a:gd name="T21" fmla="*/ 1468 h 952"/>
                <a:gd name="T22" fmla="*/ 495 w 616"/>
                <a:gd name="T23" fmla="*/ 1380 h 952"/>
                <a:gd name="T24" fmla="*/ 447 w 616"/>
                <a:gd name="T25" fmla="*/ 1317 h 952"/>
                <a:gd name="T26" fmla="*/ 411 w 616"/>
                <a:gd name="T27" fmla="*/ 1295 h 952"/>
                <a:gd name="T28" fmla="*/ 403 w 616"/>
                <a:gd name="T29" fmla="*/ 1250 h 952"/>
                <a:gd name="T30" fmla="*/ 373 w 616"/>
                <a:gd name="T31" fmla="*/ 1225 h 952"/>
                <a:gd name="T32" fmla="*/ 344 w 616"/>
                <a:gd name="T33" fmla="*/ 1193 h 952"/>
                <a:gd name="T34" fmla="*/ 335 w 616"/>
                <a:gd name="T35" fmla="*/ 1160 h 952"/>
                <a:gd name="T36" fmla="*/ 307 w 616"/>
                <a:gd name="T37" fmla="*/ 1139 h 952"/>
                <a:gd name="T38" fmla="*/ 264 w 616"/>
                <a:gd name="T39" fmla="*/ 1151 h 952"/>
                <a:gd name="T40" fmla="*/ 215 w 616"/>
                <a:gd name="T41" fmla="*/ 1132 h 952"/>
                <a:gd name="T42" fmla="*/ 215 w 616"/>
                <a:gd name="T43" fmla="*/ 1114 h 952"/>
                <a:gd name="T44" fmla="*/ 214 w 616"/>
                <a:gd name="T45" fmla="*/ 1073 h 952"/>
                <a:gd name="T46" fmla="*/ 195 w 616"/>
                <a:gd name="T47" fmla="*/ 1028 h 952"/>
                <a:gd name="T48" fmla="*/ 191 w 616"/>
                <a:gd name="T49" fmla="*/ 992 h 952"/>
                <a:gd name="T50" fmla="*/ 171 w 616"/>
                <a:gd name="T51" fmla="*/ 958 h 952"/>
                <a:gd name="T52" fmla="*/ 178 w 616"/>
                <a:gd name="T53" fmla="*/ 927 h 952"/>
                <a:gd name="T54" fmla="*/ 116 w 616"/>
                <a:gd name="T55" fmla="*/ 852 h 952"/>
                <a:gd name="T56" fmla="*/ 116 w 616"/>
                <a:gd name="T57" fmla="*/ 809 h 952"/>
                <a:gd name="T58" fmla="*/ 148 w 616"/>
                <a:gd name="T59" fmla="*/ 793 h 952"/>
                <a:gd name="T60" fmla="*/ 148 w 616"/>
                <a:gd name="T61" fmla="*/ 766 h 952"/>
                <a:gd name="T62" fmla="*/ 116 w 616"/>
                <a:gd name="T63" fmla="*/ 758 h 952"/>
                <a:gd name="T64" fmla="*/ 104 w 616"/>
                <a:gd name="T65" fmla="*/ 717 h 952"/>
                <a:gd name="T66" fmla="*/ 86 w 616"/>
                <a:gd name="T67" fmla="*/ 646 h 952"/>
                <a:gd name="T68" fmla="*/ 132 w 616"/>
                <a:gd name="T69" fmla="*/ 683 h 952"/>
                <a:gd name="T70" fmla="*/ 115 w 616"/>
                <a:gd name="T71" fmla="*/ 632 h 952"/>
                <a:gd name="T72" fmla="*/ 148 w 616"/>
                <a:gd name="T73" fmla="*/ 632 h 952"/>
                <a:gd name="T74" fmla="*/ 148 w 616"/>
                <a:gd name="T75" fmla="*/ 597 h 952"/>
                <a:gd name="T76" fmla="*/ 115 w 616"/>
                <a:gd name="T77" fmla="*/ 572 h 952"/>
                <a:gd name="T78" fmla="*/ 98 w 616"/>
                <a:gd name="T79" fmla="*/ 607 h 952"/>
                <a:gd name="T80" fmla="*/ 68 w 616"/>
                <a:gd name="T81" fmla="*/ 594 h 952"/>
                <a:gd name="T82" fmla="*/ 11 w 616"/>
                <a:gd name="T83" fmla="*/ 431 h 952"/>
                <a:gd name="T84" fmla="*/ 26 w 616"/>
                <a:gd name="T85" fmla="*/ 311 h 952"/>
                <a:gd name="T86" fmla="*/ 0 w 616"/>
                <a:gd name="T87" fmla="*/ 244 h 952"/>
                <a:gd name="T88" fmla="*/ 13 w 616"/>
                <a:gd name="T89" fmla="*/ 193 h 952"/>
                <a:gd name="T90" fmla="*/ 43 w 616"/>
                <a:gd name="T91" fmla="*/ 181 h 952"/>
                <a:gd name="T92" fmla="*/ 68 w 616"/>
                <a:gd name="T93" fmla="*/ 101 h 952"/>
                <a:gd name="T94" fmla="*/ 68 w 616"/>
                <a:gd name="T95" fmla="*/ 0 h 9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952"/>
                <a:gd name="T146" fmla="*/ 616 w 616"/>
                <a:gd name="T147" fmla="*/ 952 h 9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952">
                  <a:moveTo>
                    <a:pt x="47" y="0"/>
                  </a:moveTo>
                  <a:lnTo>
                    <a:pt x="331" y="57"/>
                  </a:lnTo>
                  <a:lnTo>
                    <a:pt x="269" y="337"/>
                  </a:lnTo>
                  <a:lnTo>
                    <a:pt x="587" y="764"/>
                  </a:lnTo>
                  <a:lnTo>
                    <a:pt x="616" y="818"/>
                  </a:lnTo>
                  <a:lnTo>
                    <a:pt x="586" y="844"/>
                  </a:lnTo>
                  <a:lnTo>
                    <a:pt x="566" y="892"/>
                  </a:lnTo>
                  <a:lnTo>
                    <a:pt x="548" y="919"/>
                  </a:lnTo>
                  <a:lnTo>
                    <a:pt x="568" y="944"/>
                  </a:lnTo>
                  <a:lnTo>
                    <a:pt x="535" y="952"/>
                  </a:lnTo>
                  <a:lnTo>
                    <a:pt x="348" y="946"/>
                  </a:lnTo>
                  <a:lnTo>
                    <a:pt x="336" y="890"/>
                  </a:lnTo>
                  <a:lnTo>
                    <a:pt x="303" y="849"/>
                  </a:lnTo>
                  <a:lnTo>
                    <a:pt x="279" y="835"/>
                  </a:lnTo>
                  <a:lnTo>
                    <a:pt x="273" y="806"/>
                  </a:lnTo>
                  <a:lnTo>
                    <a:pt x="253" y="790"/>
                  </a:lnTo>
                  <a:lnTo>
                    <a:pt x="233" y="770"/>
                  </a:lnTo>
                  <a:lnTo>
                    <a:pt x="227" y="748"/>
                  </a:lnTo>
                  <a:lnTo>
                    <a:pt x="208" y="734"/>
                  </a:lnTo>
                  <a:lnTo>
                    <a:pt x="179" y="742"/>
                  </a:lnTo>
                  <a:lnTo>
                    <a:pt x="146" y="730"/>
                  </a:lnTo>
                  <a:lnTo>
                    <a:pt x="146" y="718"/>
                  </a:lnTo>
                  <a:lnTo>
                    <a:pt x="145" y="692"/>
                  </a:lnTo>
                  <a:lnTo>
                    <a:pt x="132" y="663"/>
                  </a:lnTo>
                  <a:lnTo>
                    <a:pt x="130" y="639"/>
                  </a:lnTo>
                  <a:lnTo>
                    <a:pt x="116" y="618"/>
                  </a:lnTo>
                  <a:lnTo>
                    <a:pt x="120" y="598"/>
                  </a:lnTo>
                  <a:lnTo>
                    <a:pt x="79" y="549"/>
                  </a:lnTo>
                  <a:lnTo>
                    <a:pt x="79" y="522"/>
                  </a:lnTo>
                  <a:lnTo>
                    <a:pt x="100" y="511"/>
                  </a:lnTo>
                  <a:lnTo>
                    <a:pt x="100" y="494"/>
                  </a:lnTo>
                  <a:lnTo>
                    <a:pt x="79" y="489"/>
                  </a:lnTo>
                  <a:lnTo>
                    <a:pt x="70" y="462"/>
                  </a:lnTo>
                  <a:lnTo>
                    <a:pt x="59" y="416"/>
                  </a:lnTo>
                  <a:lnTo>
                    <a:pt x="90" y="441"/>
                  </a:lnTo>
                  <a:lnTo>
                    <a:pt x="78" y="408"/>
                  </a:lnTo>
                  <a:lnTo>
                    <a:pt x="100" y="408"/>
                  </a:lnTo>
                  <a:lnTo>
                    <a:pt x="100" y="385"/>
                  </a:lnTo>
                  <a:lnTo>
                    <a:pt x="78" y="369"/>
                  </a:lnTo>
                  <a:lnTo>
                    <a:pt x="67" y="391"/>
                  </a:lnTo>
                  <a:lnTo>
                    <a:pt x="47" y="383"/>
                  </a:lnTo>
                  <a:lnTo>
                    <a:pt x="8" y="277"/>
                  </a:lnTo>
                  <a:lnTo>
                    <a:pt x="18" y="200"/>
                  </a:lnTo>
                  <a:lnTo>
                    <a:pt x="0" y="157"/>
                  </a:lnTo>
                  <a:lnTo>
                    <a:pt x="9" y="124"/>
                  </a:lnTo>
                  <a:lnTo>
                    <a:pt x="29" y="117"/>
                  </a:lnTo>
                  <a:lnTo>
                    <a:pt x="47" y="6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026" y="1525"/>
              <a:ext cx="530" cy="816"/>
            </a:xfrm>
            <a:custGeom>
              <a:avLst/>
              <a:gdLst>
                <a:gd name="T0" fmla="*/ 185 w 466"/>
                <a:gd name="T1" fmla="*/ 0 h 704"/>
                <a:gd name="T2" fmla="*/ 0 w 466"/>
                <a:gd name="T3" fmla="*/ 1050 h 704"/>
                <a:gd name="T4" fmla="*/ 1010 w 466"/>
                <a:gd name="T5" fmla="*/ 2657 h 704"/>
                <a:gd name="T6" fmla="*/ 1073 w 466"/>
                <a:gd name="T7" fmla="*/ 2586 h 704"/>
                <a:gd name="T8" fmla="*/ 1065 w 466"/>
                <a:gd name="T9" fmla="*/ 2272 h 704"/>
                <a:gd name="T10" fmla="*/ 1196 w 466"/>
                <a:gd name="T11" fmla="*/ 2298 h 704"/>
                <a:gd name="T12" fmla="*/ 1326 w 466"/>
                <a:gd name="T13" fmla="*/ 1325 h 704"/>
                <a:gd name="T14" fmla="*/ 1413 w 466"/>
                <a:gd name="T15" fmla="*/ 658 h 704"/>
                <a:gd name="T16" fmla="*/ 1435 w 466"/>
                <a:gd name="T17" fmla="*/ 458 h 704"/>
                <a:gd name="T18" fmla="*/ 1485 w 466"/>
                <a:gd name="T19" fmla="*/ 285 h 704"/>
                <a:gd name="T20" fmla="*/ 815 w 466"/>
                <a:gd name="T21" fmla="*/ 160 h 704"/>
                <a:gd name="T22" fmla="*/ 185 w 466"/>
                <a:gd name="T23" fmla="*/ 0 h 7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6"/>
                <a:gd name="T37" fmla="*/ 0 h 704"/>
                <a:gd name="T38" fmla="*/ 466 w 466"/>
                <a:gd name="T39" fmla="*/ 704 h 7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6" h="704">
                  <a:moveTo>
                    <a:pt x="59" y="0"/>
                  </a:moveTo>
                  <a:lnTo>
                    <a:pt x="0" y="279"/>
                  </a:lnTo>
                  <a:lnTo>
                    <a:pt x="317" y="704"/>
                  </a:lnTo>
                  <a:lnTo>
                    <a:pt x="337" y="685"/>
                  </a:lnTo>
                  <a:lnTo>
                    <a:pt x="335" y="601"/>
                  </a:lnTo>
                  <a:lnTo>
                    <a:pt x="375" y="608"/>
                  </a:lnTo>
                  <a:lnTo>
                    <a:pt x="416" y="350"/>
                  </a:lnTo>
                  <a:lnTo>
                    <a:pt x="443" y="175"/>
                  </a:lnTo>
                  <a:lnTo>
                    <a:pt x="451" y="122"/>
                  </a:lnTo>
                  <a:lnTo>
                    <a:pt x="466" y="75"/>
                  </a:lnTo>
                  <a:lnTo>
                    <a:pt x="256" y="4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317" y="856"/>
              <a:ext cx="478" cy="788"/>
            </a:xfrm>
            <a:custGeom>
              <a:avLst/>
              <a:gdLst>
                <a:gd name="T0" fmla="*/ 328 w 420"/>
                <a:gd name="T1" fmla="*/ 0 h 680"/>
                <a:gd name="T2" fmla="*/ 205 w 420"/>
                <a:gd name="T3" fmla="*/ 1000 h 680"/>
                <a:gd name="T4" fmla="*/ 329 w 420"/>
                <a:gd name="T5" fmla="*/ 1214 h 680"/>
                <a:gd name="T6" fmla="*/ 130 w 420"/>
                <a:gd name="T7" fmla="*/ 1435 h 680"/>
                <a:gd name="T8" fmla="*/ 107 w 420"/>
                <a:gd name="T9" fmla="*/ 1590 h 680"/>
                <a:gd name="T10" fmla="*/ 160 w 420"/>
                <a:gd name="T11" fmla="*/ 1699 h 680"/>
                <a:gd name="T12" fmla="*/ 107 w 420"/>
                <a:gd name="T13" fmla="*/ 1756 h 680"/>
                <a:gd name="T14" fmla="*/ 0 w 420"/>
                <a:gd name="T15" fmla="*/ 2334 h 680"/>
                <a:gd name="T16" fmla="*/ 645 w 420"/>
                <a:gd name="T17" fmla="*/ 2471 h 680"/>
                <a:gd name="T18" fmla="*/ 1248 w 420"/>
                <a:gd name="T19" fmla="*/ 2563 h 680"/>
                <a:gd name="T20" fmla="*/ 1312 w 420"/>
                <a:gd name="T21" fmla="*/ 2030 h 680"/>
                <a:gd name="T22" fmla="*/ 1344 w 420"/>
                <a:gd name="T23" fmla="*/ 1738 h 680"/>
                <a:gd name="T24" fmla="*/ 1288 w 420"/>
                <a:gd name="T25" fmla="*/ 1635 h 680"/>
                <a:gd name="T26" fmla="*/ 1151 w 420"/>
                <a:gd name="T27" fmla="*/ 1663 h 680"/>
                <a:gd name="T28" fmla="*/ 970 w 420"/>
                <a:gd name="T29" fmla="*/ 1693 h 680"/>
                <a:gd name="T30" fmla="*/ 931 w 420"/>
                <a:gd name="T31" fmla="*/ 1451 h 680"/>
                <a:gd name="T32" fmla="*/ 715 w 420"/>
                <a:gd name="T33" fmla="*/ 1255 h 680"/>
                <a:gd name="T34" fmla="*/ 741 w 420"/>
                <a:gd name="T35" fmla="*/ 1133 h 680"/>
                <a:gd name="T36" fmla="*/ 768 w 420"/>
                <a:gd name="T37" fmla="*/ 919 h 680"/>
                <a:gd name="T38" fmla="*/ 485 w 420"/>
                <a:gd name="T39" fmla="*/ 445 h 680"/>
                <a:gd name="T40" fmla="*/ 517 w 420"/>
                <a:gd name="T41" fmla="*/ 25 h 680"/>
                <a:gd name="T42" fmla="*/ 328 w 420"/>
                <a:gd name="T43" fmla="*/ 0 h 6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0"/>
                <a:gd name="T67" fmla="*/ 0 h 680"/>
                <a:gd name="T68" fmla="*/ 420 w 420"/>
                <a:gd name="T69" fmla="*/ 680 h 6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0" h="680">
                  <a:moveTo>
                    <a:pt x="102" y="0"/>
                  </a:moveTo>
                  <a:lnTo>
                    <a:pt x="64" y="265"/>
                  </a:lnTo>
                  <a:lnTo>
                    <a:pt x="103" y="322"/>
                  </a:lnTo>
                  <a:lnTo>
                    <a:pt x="41" y="381"/>
                  </a:lnTo>
                  <a:lnTo>
                    <a:pt x="33" y="422"/>
                  </a:lnTo>
                  <a:lnTo>
                    <a:pt x="50" y="451"/>
                  </a:lnTo>
                  <a:lnTo>
                    <a:pt x="33" y="466"/>
                  </a:lnTo>
                  <a:lnTo>
                    <a:pt x="0" y="620"/>
                  </a:lnTo>
                  <a:lnTo>
                    <a:pt x="201" y="655"/>
                  </a:lnTo>
                  <a:lnTo>
                    <a:pt x="390" y="680"/>
                  </a:lnTo>
                  <a:lnTo>
                    <a:pt x="410" y="539"/>
                  </a:lnTo>
                  <a:lnTo>
                    <a:pt x="420" y="462"/>
                  </a:lnTo>
                  <a:lnTo>
                    <a:pt x="402" y="434"/>
                  </a:lnTo>
                  <a:lnTo>
                    <a:pt x="359" y="442"/>
                  </a:lnTo>
                  <a:lnTo>
                    <a:pt x="302" y="449"/>
                  </a:lnTo>
                  <a:lnTo>
                    <a:pt x="291" y="385"/>
                  </a:lnTo>
                  <a:lnTo>
                    <a:pt x="223" y="334"/>
                  </a:lnTo>
                  <a:lnTo>
                    <a:pt x="232" y="301"/>
                  </a:lnTo>
                  <a:lnTo>
                    <a:pt x="239" y="243"/>
                  </a:lnTo>
                  <a:lnTo>
                    <a:pt x="151" y="118"/>
                  </a:lnTo>
                  <a:lnTo>
                    <a:pt x="162" y="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464" y="1613"/>
              <a:ext cx="444" cy="583"/>
            </a:xfrm>
            <a:custGeom>
              <a:avLst/>
              <a:gdLst>
                <a:gd name="T0" fmla="*/ 233 w 390"/>
                <a:gd name="T1" fmla="*/ 0 h 503"/>
                <a:gd name="T2" fmla="*/ 849 w 390"/>
                <a:gd name="T3" fmla="*/ 101 h 503"/>
                <a:gd name="T4" fmla="*/ 806 w 390"/>
                <a:gd name="T5" fmla="*/ 458 h 503"/>
                <a:gd name="T6" fmla="*/ 1253 w 390"/>
                <a:gd name="T7" fmla="*/ 513 h 503"/>
                <a:gd name="T8" fmla="*/ 1132 w 390"/>
                <a:gd name="T9" fmla="*/ 1902 h 503"/>
                <a:gd name="T10" fmla="*/ 0 w 390"/>
                <a:gd name="T11" fmla="*/ 1755 h 503"/>
                <a:gd name="T12" fmla="*/ 116 w 390"/>
                <a:gd name="T13" fmla="*/ 869 h 503"/>
                <a:gd name="T14" fmla="*/ 233 w 390"/>
                <a:gd name="T15" fmla="*/ 0 h 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0"/>
                <a:gd name="T25" fmla="*/ 0 h 503"/>
                <a:gd name="T26" fmla="*/ 390 w 390"/>
                <a:gd name="T27" fmla="*/ 503 h 5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0" h="503">
                  <a:moveTo>
                    <a:pt x="73" y="0"/>
                  </a:moveTo>
                  <a:lnTo>
                    <a:pt x="264" y="26"/>
                  </a:lnTo>
                  <a:lnTo>
                    <a:pt x="251" y="122"/>
                  </a:lnTo>
                  <a:lnTo>
                    <a:pt x="390" y="136"/>
                  </a:lnTo>
                  <a:lnTo>
                    <a:pt x="352" y="503"/>
                  </a:lnTo>
                  <a:lnTo>
                    <a:pt x="0" y="465"/>
                  </a:lnTo>
                  <a:lnTo>
                    <a:pt x="36" y="23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486" y="863"/>
              <a:ext cx="831" cy="528"/>
            </a:xfrm>
            <a:custGeom>
              <a:avLst/>
              <a:gdLst>
                <a:gd name="T0" fmla="*/ 39 w 731"/>
                <a:gd name="T1" fmla="*/ 0 h 456"/>
                <a:gd name="T2" fmla="*/ 490 w 731"/>
                <a:gd name="T3" fmla="*/ 69 h 456"/>
                <a:gd name="T4" fmla="*/ 768 w 731"/>
                <a:gd name="T5" fmla="*/ 113 h 456"/>
                <a:gd name="T6" fmla="*/ 1135 w 731"/>
                <a:gd name="T7" fmla="*/ 159 h 456"/>
                <a:gd name="T8" fmla="*/ 1466 w 731"/>
                <a:gd name="T9" fmla="*/ 197 h 456"/>
                <a:gd name="T10" fmla="*/ 2043 w 731"/>
                <a:gd name="T11" fmla="*/ 247 h 456"/>
                <a:gd name="T12" fmla="*/ 2318 w 731"/>
                <a:gd name="T13" fmla="*/ 273 h 456"/>
                <a:gd name="T14" fmla="*/ 2308 w 731"/>
                <a:gd name="T15" fmla="*/ 1662 h 456"/>
                <a:gd name="T16" fmla="*/ 889 w 731"/>
                <a:gd name="T17" fmla="*/ 1517 h 456"/>
                <a:gd name="T18" fmla="*/ 858 w 731"/>
                <a:gd name="T19" fmla="*/ 1704 h 456"/>
                <a:gd name="T20" fmla="*/ 806 w 731"/>
                <a:gd name="T21" fmla="*/ 1615 h 456"/>
                <a:gd name="T22" fmla="*/ 676 w 731"/>
                <a:gd name="T23" fmla="*/ 1631 h 456"/>
                <a:gd name="T24" fmla="*/ 488 w 731"/>
                <a:gd name="T25" fmla="*/ 1663 h 456"/>
                <a:gd name="T26" fmla="*/ 454 w 731"/>
                <a:gd name="T27" fmla="*/ 1425 h 456"/>
                <a:gd name="T28" fmla="*/ 234 w 731"/>
                <a:gd name="T29" fmla="*/ 1231 h 456"/>
                <a:gd name="T30" fmla="*/ 266 w 731"/>
                <a:gd name="T31" fmla="*/ 1050 h 456"/>
                <a:gd name="T32" fmla="*/ 289 w 731"/>
                <a:gd name="T33" fmla="*/ 901 h 456"/>
                <a:gd name="T34" fmla="*/ 0 w 731"/>
                <a:gd name="T35" fmla="*/ 424 h 456"/>
                <a:gd name="T36" fmla="*/ 39 w 731"/>
                <a:gd name="T37" fmla="*/ 0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1"/>
                <a:gd name="T58" fmla="*/ 0 h 456"/>
                <a:gd name="T59" fmla="*/ 731 w 731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1" h="456">
                  <a:moveTo>
                    <a:pt x="12" y="0"/>
                  </a:moveTo>
                  <a:lnTo>
                    <a:pt x="155" y="19"/>
                  </a:lnTo>
                  <a:lnTo>
                    <a:pt x="242" y="30"/>
                  </a:lnTo>
                  <a:lnTo>
                    <a:pt x="357" y="42"/>
                  </a:lnTo>
                  <a:lnTo>
                    <a:pt x="462" y="53"/>
                  </a:lnTo>
                  <a:lnTo>
                    <a:pt x="645" y="66"/>
                  </a:lnTo>
                  <a:lnTo>
                    <a:pt x="731" y="73"/>
                  </a:lnTo>
                  <a:lnTo>
                    <a:pt x="728" y="444"/>
                  </a:lnTo>
                  <a:lnTo>
                    <a:pt x="280" y="406"/>
                  </a:lnTo>
                  <a:lnTo>
                    <a:pt x="271" y="456"/>
                  </a:lnTo>
                  <a:lnTo>
                    <a:pt x="254" y="432"/>
                  </a:lnTo>
                  <a:lnTo>
                    <a:pt x="213" y="436"/>
                  </a:lnTo>
                  <a:lnTo>
                    <a:pt x="154" y="445"/>
                  </a:lnTo>
                  <a:lnTo>
                    <a:pt x="143" y="381"/>
                  </a:lnTo>
                  <a:lnTo>
                    <a:pt x="74" y="329"/>
                  </a:lnTo>
                  <a:lnTo>
                    <a:pt x="84" y="281"/>
                  </a:lnTo>
                  <a:lnTo>
                    <a:pt x="91" y="241"/>
                  </a:lnTo>
                  <a:lnTo>
                    <a:pt x="0" y="11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745" y="1329"/>
              <a:ext cx="569" cy="473"/>
            </a:xfrm>
            <a:custGeom>
              <a:avLst/>
              <a:gdLst>
                <a:gd name="T0" fmla="*/ 157 w 500"/>
                <a:gd name="T1" fmla="*/ 0 h 409"/>
                <a:gd name="T2" fmla="*/ 96 w 500"/>
                <a:gd name="T3" fmla="*/ 564 h 409"/>
                <a:gd name="T4" fmla="*/ 0 w 500"/>
                <a:gd name="T5" fmla="*/ 1374 h 409"/>
                <a:gd name="T6" fmla="*/ 467 w 500"/>
                <a:gd name="T7" fmla="*/ 1417 h 409"/>
                <a:gd name="T8" fmla="*/ 1547 w 500"/>
                <a:gd name="T9" fmla="*/ 1515 h 409"/>
                <a:gd name="T10" fmla="*/ 1602 w 500"/>
                <a:gd name="T11" fmla="*/ 157 h 409"/>
                <a:gd name="T12" fmla="*/ 157 w 500"/>
                <a:gd name="T13" fmla="*/ 0 h 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0"/>
                <a:gd name="T22" fmla="*/ 0 h 409"/>
                <a:gd name="T23" fmla="*/ 500 w 500"/>
                <a:gd name="T24" fmla="*/ 409 h 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0" h="409">
                  <a:moveTo>
                    <a:pt x="48" y="0"/>
                  </a:moveTo>
                  <a:lnTo>
                    <a:pt x="30" y="152"/>
                  </a:lnTo>
                  <a:lnTo>
                    <a:pt x="0" y="371"/>
                  </a:lnTo>
                  <a:lnTo>
                    <a:pt x="145" y="383"/>
                  </a:lnTo>
                  <a:lnTo>
                    <a:pt x="483" y="409"/>
                  </a:lnTo>
                  <a:lnTo>
                    <a:pt x="500" y="4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860" y="1771"/>
              <a:ext cx="594" cy="449"/>
            </a:xfrm>
            <a:custGeom>
              <a:avLst/>
              <a:gdLst>
                <a:gd name="T0" fmla="*/ 141 w 522"/>
                <a:gd name="T1" fmla="*/ 0 h 388"/>
                <a:gd name="T2" fmla="*/ 53 w 522"/>
                <a:gd name="T3" fmla="*/ 868 h 388"/>
                <a:gd name="T4" fmla="*/ 0 w 522"/>
                <a:gd name="T5" fmla="*/ 1366 h 388"/>
                <a:gd name="T6" fmla="*/ 835 w 522"/>
                <a:gd name="T7" fmla="*/ 1415 h 388"/>
                <a:gd name="T8" fmla="*/ 1632 w 522"/>
                <a:gd name="T9" fmla="*/ 1448 h 388"/>
                <a:gd name="T10" fmla="*/ 1655 w 522"/>
                <a:gd name="T11" fmla="*/ 765 h 388"/>
                <a:gd name="T12" fmla="*/ 1669 w 522"/>
                <a:gd name="T13" fmla="*/ 104 h 388"/>
                <a:gd name="T14" fmla="*/ 1213 w 522"/>
                <a:gd name="T15" fmla="*/ 96 h 388"/>
                <a:gd name="T16" fmla="*/ 141 w 522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2"/>
                <a:gd name="T28" fmla="*/ 0 h 388"/>
                <a:gd name="T29" fmla="*/ 522 w 522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2" h="388">
                  <a:moveTo>
                    <a:pt x="44" y="0"/>
                  </a:moveTo>
                  <a:lnTo>
                    <a:pt x="17" y="233"/>
                  </a:lnTo>
                  <a:lnTo>
                    <a:pt x="0" y="367"/>
                  </a:lnTo>
                  <a:lnTo>
                    <a:pt x="261" y="380"/>
                  </a:lnTo>
                  <a:lnTo>
                    <a:pt x="510" y="388"/>
                  </a:lnTo>
                  <a:lnTo>
                    <a:pt x="518" y="206"/>
                  </a:lnTo>
                  <a:lnTo>
                    <a:pt x="522" y="28"/>
                  </a:lnTo>
                  <a:lnTo>
                    <a:pt x="379" y="2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1326" y="2148"/>
              <a:ext cx="539" cy="609"/>
            </a:xfrm>
            <a:custGeom>
              <a:avLst/>
              <a:gdLst>
                <a:gd name="T0" fmla="*/ 390 w 473"/>
                <a:gd name="T1" fmla="*/ 0 h 525"/>
                <a:gd name="T2" fmla="*/ 360 w 473"/>
                <a:gd name="T3" fmla="*/ 261 h 525"/>
                <a:gd name="T4" fmla="*/ 230 w 473"/>
                <a:gd name="T5" fmla="*/ 232 h 525"/>
                <a:gd name="T6" fmla="*/ 236 w 473"/>
                <a:gd name="T7" fmla="*/ 566 h 525"/>
                <a:gd name="T8" fmla="*/ 169 w 473"/>
                <a:gd name="T9" fmla="*/ 633 h 525"/>
                <a:gd name="T10" fmla="*/ 264 w 473"/>
                <a:gd name="T11" fmla="*/ 838 h 525"/>
                <a:gd name="T12" fmla="*/ 169 w 473"/>
                <a:gd name="T13" fmla="*/ 927 h 525"/>
                <a:gd name="T14" fmla="*/ 121 w 473"/>
                <a:gd name="T15" fmla="*/ 1075 h 525"/>
                <a:gd name="T16" fmla="*/ 47 w 473"/>
                <a:gd name="T17" fmla="*/ 1220 h 525"/>
                <a:gd name="T18" fmla="*/ 99 w 473"/>
                <a:gd name="T19" fmla="*/ 1310 h 525"/>
                <a:gd name="T20" fmla="*/ 3 w 473"/>
                <a:gd name="T21" fmla="*/ 1339 h 525"/>
                <a:gd name="T22" fmla="*/ 0 w 473"/>
                <a:gd name="T23" fmla="*/ 1474 h 525"/>
                <a:gd name="T24" fmla="*/ 861 w 473"/>
                <a:gd name="T25" fmla="*/ 1992 h 525"/>
                <a:gd name="T26" fmla="*/ 1347 w 473"/>
                <a:gd name="T27" fmla="*/ 1994 h 525"/>
                <a:gd name="T28" fmla="*/ 1534 w 473"/>
                <a:gd name="T29" fmla="*/ 158 h 525"/>
                <a:gd name="T30" fmla="*/ 390 w 473"/>
                <a:gd name="T31" fmla="*/ 0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3"/>
                <a:gd name="T49" fmla="*/ 0 h 525"/>
                <a:gd name="T50" fmla="*/ 473 w 473"/>
                <a:gd name="T51" fmla="*/ 525 h 5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3" h="525">
                  <a:moveTo>
                    <a:pt x="120" y="0"/>
                  </a:moveTo>
                  <a:lnTo>
                    <a:pt x="111" y="68"/>
                  </a:lnTo>
                  <a:lnTo>
                    <a:pt x="70" y="61"/>
                  </a:lnTo>
                  <a:lnTo>
                    <a:pt x="73" y="149"/>
                  </a:lnTo>
                  <a:lnTo>
                    <a:pt x="53" y="166"/>
                  </a:lnTo>
                  <a:lnTo>
                    <a:pt x="82" y="220"/>
                  </a:lnTo>
                  <a:lnTo>
                    <a:pt x="53" y="244"/>
                  </a:lnTo>
                  <a:lnTo>
                    <a:pt x="37" y="283"/>
                  </a:lnTo>
                  <a:lnTo>
                    <a:pt x="15" y="321"/>
                  </a:lnTo>
                  <a:lnTo>
                    <a:pt x="31" y="344"/>
                  </a:lnTo>
                  <a:lnTo>
                    <a:pt x="3" y="353"/>
                  </a:lnTo>
                  <a:lnTo>
                    <a:pt x="0" y="388"/>
                  </a:lnTo>
                  <a:lnTo>
                    <a:pt x="266" y="523"/>
                  </a:lnTo>
                  <a:lnTo>
                    <a:pt x="416" y="525"/>
                  </a:lnTo>
                  <a:lnTo>
                    <a:pt x="473" y="4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795" y="2191"/>
              <a:ext cx="571" cy="577"/>
            </a:xfrm>
            <a:custGeom>
              <a:avLst/>
              <a:gdLst>
                <a:gd name="T0" fmla="*/ 192 w 502"/>
                <a:gd name="T1" fmla="*/ 0 h 498"/>
                <a:gd name="T2" fmla="*/ 1597 w 502"/>
                <a:gd name="T3" fmla="*/ 76 h 498"/>
                <a:gd name="T4" fmla="*/ 1532 w 502"/>
                <a:gd name="T5" fmla="*/ 1726 h 498"/>
                <a:gd name="T6" fmla="*/ 1075 w 502"/>
                <a:gd name="T7" fmla="*/ 1697 h 498"/>
                <a:gd name="T8" fmla="*/ 647 w 502"/>
                <a:gd name="T9" fmla="*/ 1683 h 498"/>
                <a:gd name="T10" fmla="*/ 647 w 502"/>
                <a:gd name="T11" fmla="*/ 1752 h 498"/>
                <a:gd name="T12" fmla="*/ 290 w 502"/>
                <a:gd name="T13" fmla="*/ 1752 h 498"/>
                <a:gd name="T14" fmla="*/ 271 w 502"/>
                <a:gd name="T15" fmla="*/ 1874 h 498"/>
                <a:gd name="T16" fmla="*/ 0 w 502"/>
                <a:gd name="T17" fmla="*/ 1831 h 498"/>
                <a:gd name="T18" fmla="*/ 157 w 502"/>
                <a:gd name="T19" fmla="*/ 430 h 498"/>
                <a:gd name="T20" fmla="*/ 192 w 502"/>
                <a:gd name="T21" fmla="*/ 0 h 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498"/>
                <a:gd name="T35" fmla="*/ 502 w 502"/>
                <a:gd name="T36" fmla="*/ 498 h 4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498">
                  <a:moveTo>
                    <a:pt x="61" y="0"/>
                  </a:moveTo>
                  <a:lnTo>
                    <a:pt x="502" y="20"/>
                  </a:lnTo>
                  <a:lnTo>
                    <a:pt x="481" y="459"/>
                  </a:lnTo>
                  <a:lnTo>
                    <a:pt x="338" y="451"/>
                  </a:lnTo>
                  <a:lnTo>
                    <a:pt x="203" y="448"/>
                  </a:lnTo>
                  <a:lnTo>
                    <a:pt x="203" y="465"/>
                  </a:lnTo>
                  <a:lnTo>
                    <a:pt x="91" y="465"/>
                  </a:lnTo>
                  <a:lnTo>
                    <a:pt x="85" y="498"/>
                  </a:lnTo>
                  <a:lnTo>
                    <a:pt x="0" y="487"/>
                  </a:lnTo>
                  <a:lnTo>
                    <a:pt x="48" y="1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022" y="2277"/>
              <a:ext cx="1158" cy="1091"/>
            </a:xfrm>
            <a:custGeom>
              <a:avLst/>
              <a:gdLst>
                <a:gd name="T0" fmla="*/ 942 w 1018"/>
                <a:gd name="T1" fmla="*/ 0 h 942"/>
                <a:gd name="T2" fmla="*/ 1659 w 1018"/>
                <a:gd name="T3" fmla="*/ 29 h 942"/>
                <a:gd name="T4" fmla="*/ 1659 w 1018"/>
                <a:gd name="T5" fmla="*/ 671 h 942"/>
                <a:gd name="T6" fmla="*/ 2023 w 1018"/>
                <a:gd name="T7" fmla="*/ 848 h 942"/>
                <a:gd name="T8" fmla="*/ 2128 w 1018"/>
                <a:gd name="T9" fmla="*/ 783 h 942"/>
                <a:gd name="T10" fmla="*/ 2365 w 1018"/>
                <a:gd name="T11" fmla="*/ 924 h 942"/>
                <a:gd name="T12" fmla="*/ 2506 w 1018"/>
                <a:gd name="T13" fmla="*/ 921 h 942"/>
                <a:gd name="T14" fmla="*/ 2785 w 1018"/>
                <a:gd name="T15" fmla="*/ 778 h 942"/>
                <a:gd name="T16" fmla="*/ 2943 w 1018"/>
                <a:gd name="T17" fmla="*/ 907 h 942"/>
                <a:gd name="T18" fmla="*/ 3084 w 1018"/>
                <a:gd name="T19" fmla="*/ 944 h 942"/>
                <a:gd name="T20" fmla="*/ 3084 w 1018"/>
                <a:gd name="T21" fmla="*/ 1470 h 942"/>
                <a:gd name="T22" fmla="*/ 3245 w 1018"/>
                <a:gd name="T23" fmla="*/ 1799 h 942"/>
                <a:gd name="T24" fmla="*/ 3208 w 1018"/>
                <a:gd name="T25" fmla="*/ 2239 h 942"/>
                <a:gd name="T26" fmla="*/ 3033 w 1018"/>
                <a:gd name="T27" fmla="*/ 2416 h 942"/>
                <a:gd name="T28" fmla="*/ 2994 w 1018"/>
                <a:gd name="T29" fmla="*/ 2253 h 942"/>
                <a:gd name="T30" fmla="*/ 2943 w 1018"/>
                <a:gd name="T31" fmla="*/ 2330 h 942"/>
                <a:gd name="T32" fmla="*/ 2980 w 1018"/>
                <a:gd name="T33" fmla="*/ 2436 h 942"/>
                <a:gd name="T34" fmla="*/ 2666 w 1018"/>
                <a:gd name="T35" fmla="*/ 2700 h 942"/>
                <a:gd name="T36" fmla="*/ 2594 w 1018"/>
                <a:gd name="T37" fmla="*/ 2717 h 942"/>
                <a:gd name="T38" fmla="*/ 2426 w 1018"/>
                <a:gd name="T39" fmla="*/ 2844 h 942"/>
                <a:gd name="T40" fmla="*/ 2426 w 1018"/>
                <a:gd name="T41" fmla="*/ 2920 h 942"/>
                <a:gd name="T42" fmla="*/ 2382 w 1018"/>
                <a:gd name="T43" fmla="*/ 2935 h 942"/>
                <a:gd name="T44" fmla="*/ 2412 w 1018"/>
                <a:gd name="T45" fmla="*/ 3026 h 942"/>
                <a:gd name="T46" fmla="*/ 2326 w 1018"/>
                <a:gd name="T47" fmla="*/ 3159 h 942"/>
                <a:gd name="T48" fmla="*/ 2382 w 1018"/>
                <a:gd name="T49" fmla="*/ 3353 h 942"/>
                <a:gd name="T50" fmla="*/ 2426 w 1018"/>
                <a:gd name="T51" fmla="*/ 3415 h 942"/>
                <a:gd name="T52" fmla="*/ 2412 w 1018"/>
                <a:gd name="T53" fmla="*/ 3535 h 942"/>
                <a:gd name="T54" fmla="*/ 2289 w 1018"/>
                <a:gd name="T55" fmla="*/ 3535 h 942"/>
                <a:gd name="T56" fmla="*/ 2175 w 1018"/>
                <a:gd name="T57" fmla="*/ 3478 h 942"/>
                <a:gd name="T58" fmla="*/ 2101 w 1018"/>
                <a:gd name="T59" fmla="*/ 3484 h 942"/>
                <a:gd name="T60" fmla="*/ 1851 w 1018"/>
                <a:gd name="T61" fmla="*/ 3387 h 942"/>
                <a:gd name="T62" fmla="*/ 1734 w 1018"/>
                <a:gd name="T63" fmla="*/ 2985 h 942"/>
                <a:gd name="T64" fmla="*/ 1558 w 1018"/>
                <a:gd name="T65" fmla="*/ 2789 h 942"/>
                <a:gd name="T66" fmla="*/ 1403 w 1018"/>
                <a:gd name="T67" fmla="*/ 2436 h 942"/>
                <a:gd name="T68" fmla="*/ 1329 w 1018"/>
                <a:gd name="T69" fmla="*/ 2397 h 942"/>
                <a:gd name="T70" fmla="*/ 1246 w 1018"/>
                <a:gd name="T71" fmla="*/ 2308 h 942"/>
                <a:gd name="T72" fmla="*/ 1166 w 1018"/>
                <a:gd name="T73" fmla="*/ 2308 h 942"/>
                <a:gd name="T74" fmla="*/ 1044 w 1018"/>
                <a:gd name="T75" fmla="*/ 2278 h 942"/>
                <a:gd name="T76" fmla="*/ 953 w 1018"/>
                <a:gd name="T77" fmla="*/ 2308 h 942"/>
                <a:gd name="T78" fmla="*/ 891 w 1018"/>
                <a:gd name="T79" fmla="*/ 2487 h 942"/>
                <a:gd name="T80" fmla="*/ 792 w 1018"/>
                <a:gd name="T81" fmla="*/ 2516 h 942"/>
                <a:gd name="T82" fmla="*/ 587 w 1018"/>
                <a:gd name="T83" fmla="*/ 2375 h 942"/>
                <a:gd name="T84" fmla="*/ 468 w 1018"/>
                <a:gd name="T85" fmla="*/ 2210 h 942"/>
                <a:gd name="T86" fmla="*/ 446 w 1018"/>
                <a:gd name="T87" fmla="*/ 2009 h 942"/>
                <a:gd name="T88" fmla="*/ 356 w 1018"/>
                <a:gd name="T89" fmla="*/ 1873 h 942"/>
                <a:gd name="T90" fmla="*/ 157 w 1018"/>
                <a:gd name="T91" fmla="*/ 1677 h 942"/>
                <a:gd name="T92" fmla="*/ 0 w 1018"/>
                <a:gd name="T93" fmla="*/ 1472 h 942"/>
                <a:gd name="T94" fmla="*/ 0 w 1018"/>
                <a:gd name="T95" fmla="*/ 1392 h 942"/>
                <a:gd name="T96" fmla="*/ 489 w 1018"/>
                <a:gd name="T97" fmla="*/ 1396 h 942"/>
                <a:gd name="T98" fmla="*/ 891 w 1018"/>
                <a:gd name="T99" fmla="*/ 1435 h 942"/>
                <a:gd name="T100" fmla="*/ 942 w 1018"/>
                <a:gd name="T101" fmla="*/ 0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8"/>
                <a:gd name="T154" fmla="*/ 0 h 942"/>
                <a:gd name="T155" fmla="*/ 1018 w 1018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8" h="942">
                  <a:moveTo>
                    <a:pt x="295" y="0"/>
                  </a:moveTo>
                  <a:lnTo>
                    <a:pt x="520" y="8"/>
                  </a:lnTo>
                  <a:lnTo>
                    <a:pt x="520" y="179"/>
                  </a:lnTo>
                  <a:lnTo>
                    <a:pt x="635" y="226"/>
                  </a:lnTo>
                  <a:lnTo>
                    <a:pt x="667" y="210"/>
                  </a:lnTo>
                  <a:lnTo>
                    <a:pt x="742" y="247"/>
                  </a:lnTo>
                  <a:lnTo>
                    <a:pt x="786" y="245"/>
                  </a:lnTo>
                  <a:lnTo>
                    <a:pt x="873" y="208"/>
                  </a:lnTo>
                  <a:lnTo>
                    <a:pt x="923" y="243"/>
                  </a:lnTo>
                  <a:lnTo>
                    <a:pt x="967" y="252"/>
                  </a:lnTo>
                  <a:lnTo>
                    <a:pt x="967" y="392"/>
                  </a:lnTo>
                  <a:lnTo>
                    <a:pt x="1018" y="479"/>
                  </a:lnTo>
                  <a:lnTo>
                    <a:pt x="1006" y="597"/>
                  </a:lnTo>
                  <a:lnTo>
                    <a:pt x="951" y="645"/>
                  </a:lnTo>
                  <a:lnTo>
                    <a:pt x="939" y="601"/>
                  </a:lnTo>
                  <a:lnTo>
                    <a:pt x="923" y="621"/>
                  </a:lnTo>
                  <a:lnTo>
                    <a:pt x="935" y="649"/>
                  </a:lnTo>
                  <a:lnTo>
                    <a:pt x="836" y="720"/>
                  </a:lnTo>
                  <a:lnTo>
                    <a:pt x="813" y="724"/>
                  </a:lnTo>
                  <a:lnTo>
                    <a:pt x="761" y="759"/>
                  </a:lnTo>
                  <a:lnTo>
                    <a:pt x="761" y="779"/>
                  </a:lnTo>
                  <a:lnTo>
                    <a:pt x="746" y="783"/>
                  </a:lnTo>
                  <a:lnTo>
                    <a:pt x="757" y="807"/>
                  </a:lnTo>
                  <a:lnTo>
                    <a:pt x="730" y="842"/>
                  </a:lnTo>
                  <a:lnTo>
                    <a:pt x="746" y="894"/>
                  </a:lnTo>
                  <a:lnTo>
                    <a:pt x="761" y="911"/>
                  </a:lnTo>
                  <a:lnTo>
                    <a:pt x="757" y="942"/>
                  </a:lnTo>
                  <a:lnTo>
                    <a:pt x="718" y="942"/>
                  </a:lnTo>
                  <a:lnTo>
                    <a:pt x="682" y="927"/>
                  </a:lnTo>
                  <a:lnTo>
                    <a:pt x="659" y="930"/>
                  </a:lnTo>
                  <a:lnTo>
                    <a:pt x="580" y="903"/>
                  </a:lnTo>
                  <a:lnTo>
                    <a:pt x="544" y="795"/>
                  </a:lnTo>
                  <a:lnTo>
                    <a:pt x="489" y="743"/>
                  </a:lnTo>
                  <a:lnTo>
                    <a:pt x="440" y="649"/>
                  </a:lnTo>
                  <a:lnTo>
                    <a:pt x="418" y="639"/>
                  </a:lnTo>
                  <a:lnTo>
                    <a:pt x="391" y="616"/>
                  </a:lnTo>
                  <a:lnTo>
                    <a:pt x="366" y="616"/>
                  </a:lnTo>
                  <a:lnTo>
                    <a:pt x="328" y="608"/>
                  </a:lnTo>
                  <a:lnTo>
                    <a:pt x="299" y="616"/>
                  </a:lnTo>
                  <a:lnTo>
                    <a:pt x="279" y="663"/>
                  </a:lnTo>
                  <a:lnTo>
                    <a:pt x="249" y="671"/>
                  </a:lnTo>
                  <a:lnTo>
                    <a:pt x="185" y="634"/>
                  </a:lnTo>
                  <a:lnTo>
                    <a:pt x="146" y="589"/>
                  </a:lnTo>
                  <a:lnTo>
                    <a:pt x="140" y="535"/>
                  </a:lnTo>
                  <a:lnTo>
                    <a:pt x="112" y="499"/>
                  </a:lnTo>
                  <a:lnTo>
                    <a:pt x="48" y="447"/>
                  </a:lnTo>
                  <a:lnTo>
                    <a:pt x="0" y="393"/>
                  </a:lnTo>
                  <a:lnTo>
                    <a:pt x="0" y="371"/>
                  </a:lnTo>
                  <a:lnTo>
                    <a:pt x="154" y="372"/>
                  </a:lnTo>
                  <a:lnTo>
                    <a:pt x="279" y="38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315" y="948"/>
              <a:ext cx="558" cy="332"/>
            </a:xfrm>
            <a:custGeom>
              <a:avLst/>
              <a:gdLst>
                <a:gd name="T0" fmla="*/ 2 w 490"/>
                <a:gd name="T1" fmla="*/ 0 h 287"/>
                <a:gd name="T2" fmla="*/ 1323 w 490"/>
                <a:gd name="T3" fmla="*/ 34 h 287"/>
                <a:gd name="T4" fmla="*/ 1426 w 490"/>
                <a:gd name="T5" fmla="*/ 347 h 287"/>
                <a:gd name="T6" fmla="*/ 1513 w 490"/>
                <a:gd name="T7" fmla="*/ 585 h 287"/>
                <a:gd name="T8" fmla="*/ 1576 w 490"/>
                <a:gd name="T9" fmla="*/ 975 h 287"/>
                <a:gd name="T10" fmla="*/ 1536 w 490"/>
                <a:gd name="T11" fmla="*/ 1065 h 287"/>
                <a:gd name="T12" fmla="*/ 1053 w 490"/>
                <a:gd name="T13" fmla="*/ 1048 h 287"/>
                <a:gd name="T14" fmla="*/ 0 w 490"/>
                <a:gd name="T15" fmla="*/ 1026 h 287"/>
                <a:gd name="T16" fmla="*/ 2 w 490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0"/>
                <a:gd name="T28" fmla="*/ 0 h 287"/>
                <a:gd name="T29" fmla="*/ 490 w 490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0" h="287">
                  <a:moveTo>
                    <a:pt x="2" y="0"/>
                  </a:moveTo>
                  <a:lnTo>
                    <a:pt x="411" y="9"/>
                  </a:lnTo>
                  <a:lnTo>
                    <a:pt x="442" y="93"/>
                  </a:lnTo>
                  <a:lnTo>
                    <a:pt x="470" y="158"/>
                  </a:lnTo>
                  <a:lnTo>
                    <a:pt x="490" y="263"/>
                  </a:lnTo>
                  <a:lnTo>
                    <a:pt x="478" y="287"/>
                  </a:lnTo>
                  <a:lnTo>
                    <a:pt x="327" y="283"/>
                  </a:lnTo>
                  <a:lnTo>
                    <a:pt x="0" y="27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300" y="1267"/>
              <a:ext cx="586" cy="389"/>
            </a:xfrm>
            <a:custGeom>
              <a:avLst/>
              <a:gdLst>
                <a:gd name="T0" fmla="*/ 28 w 515"/>
                <a:gd name="T1" fmla="*/ 0 h 336"/>
                <a:gd name="T2" fmla="*/ 25 w 515"/>
                <a:gd name="T3" fmla="*/ 490 h 336"/>
                <a:gd name="T4" fmla="*/ 0 w 515"/>
                <a:gd name="T5" fmla="*/ 1059 h 336"/>
                <a:gd name="T6" fmla="*/ 1199 w 515"/>
                <a:gd name="T7" fmla="*/ 1079 h 336"/>
                <a:gd name="T8" fmla="*/ 1324 w 515"/>
                <a:gd name="T9" fmla="*/ 1154 h 336"/>
                <a:gd name="T10" fmla="*/ 1411 w 515"/>
                <a:gd name="T11" fmla="*/ 1044 h 336"/>
                <a:gd name="T12" fmla="*/ 1649 w 515"/>
                <a:gd name="T13" fmla="*/ 1253 h 336"/>
                <a:gd name="T14" fmla="*/ 1616 w 515"/>
                <a:gd name="T15" fmla="*/ 1040 h 336"/>
                <a:gd name="T16" fmla="*/ 1633 w 515"/>
                <a:gd name="T17" fmla="*/ 873 h 336"/>
                <a:gd name="T18" fmla="*/ 1649 w 515"/>
                <a:gd name="T19" fmla="*/ 303 h 336"/>
                <a:gd name="T20" fmla="*/ 1541 w 515"/>
                <a:gd name="T21" fmla="*/ 176 h 336"/>
                <a:gd name="T22" fmla="*/ 1582 w 515"/>
                <a:gd name="T23" fmla="*/ 19 h 336"/>
                <a:gd name="T24" fmla="*/ 800 w 515"/>
                <a:gd name="T25" fmla="*/ 16 h 336"/>
                <a:gd name="T26" fmla="*/ 28 w 515"/>
                <a:gd name="T27" fmla="*/ 0 h 3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5"/>
                <a:gd name="T43" fmla="*/ 0 h 336"/>
                <a:gd name="T44" fmla="*/ 515 w 515"/>
                <a:gd name="T45" fmla="*/ 336 h 3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5" h="336">
                  <a:moveTo>
                    <a:pt x="9" y="0"/>
                  </a:moveTo>
                  <a:lnTo>
                    <a:pt x="8" y="130"/>
                  </a:lnTo>
                  <a:lnTo>
                    <a:pt x="0" y="283"/>
                  </a:lnTo>
                  <a:lnTo>
                    <a:pt x="374" y="288"/>
                  </a:lnTo>
                  <a:lnTo>
                    <a:pt x="414" y="309"/>
                  </a:lnTo>
                  <a:lnTo>
                    <a:pt x="441" y="280"/>
                  </a:lnTo>
                  <a:lnTo>
                    <a:pt x="515" y="336"/>
                  </a:lnTo>
                  <a:lnTo>
                    <a:pt x="505" y="278"/>
                  </a:lnTo>
                  <a:lnTo>
                    <a:pt x="511" y="233"/>
                  </a:lnTo>
                  <a:lnTo>
                    <a:pt x="515" y="80"/>
                  </a:lnTo>
                  <a:lnTo>
                    <a:pt x="482" y="47"/>
                  </a:lnTo>
                  <a:lnTo>
                    <a:pt x="495" y="5"/>
                  </a:lnTo>
                  <a:lnTo>
                    <a:pt x="25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291" y="1590"/>
              <a:ext cx="699" cy="321"/>
            </a:xfrm>
            <a:custGeom>
              <a:avLst/>
              <a:gdLst>
                <a:gd name="T0" fmla="*/ 22 w 614"/>
                <a:gd name="T1" fmla="*/ 0 h 277"/>
                <a:gd name="T2" fmla="*/ 0 w 614"/>
                <a:gd name="T3" fmla="*/ 688 h 277"/>
                <a:gd name="T4" fmla="*/ 446 w 614"/>
                <a:gd name="T5" fmla="*/ 705 h 277"/>
                <a:gd name="T6" fmla="*/ 441 w 614"/>
                <a:gd name="T7" fmla="*/ 1042 h 277"/>
                <a:gd name="T8" fmla="*/ 1041 w 614"/>
                <a:gd name="T9" fmla="*/ 1037 h 277"/>
                <a:gd name="T10" fmla="*/ 1576 w 614"/>
                <a:gd name="T11" fmla="*/ 1022 h 277"/>
                <a:gd name="T12" fmla="*/ 1973 w 614"/>
                <a:gd name="T13" fmla="*/ 1037 h 277"/>
                <a:gd name="T14" fmla="*/ 1852 w 614"/>
                <a:gd name="T15" fmla="*/ 737 h 277"/>
                <a:gd name="T16" fmla="*/ 1766 w 614"/>
                <a:gd name="T17" fmla="*/ 470 h 277"/>
                <a:gd name="T18" fmla="*/ 1670 w 614"/>
                <a:gd name="T19" fmla="*/ 184 h 277"/>
                <a:gd name="T20" fmla="*/ 1448 w 614"/>
                <a:gd name="T21" fmla="*/ 1 h 277"/>
                <a:gd name="T22" fmla="*/ 1346 w 614"/>
                <a:gd name="T23" fmla="*/ 109 h 277"/>
                <a:gd name="T24" fmla="*/ 1225 w 614"/>
                <a:gd name="T25" fmla="*/ 34 h 277"/>
                <a:gd name="T26" fmla="*/ 690 w 614"/>
                <a:gd name="T27" fmla="*/ 16 h 277"/>
                <a:gd name="T28" fmla="*/ 22 w 614"/>
                <a:gd name="T29" fmla="*/ 0 h 2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277"/>
                <a:gd name="T47" fmla="*/ 614 w 614"/>
                <a:gd name="T48" fmla="*/ 277 h 2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277">
                  <a:moveTo>
                    <a:pt x="7" y="0"/>
                  </a:moveTo>
                  <a:lnTo>
                    <a:pt x="0" y="183"/>
                  </a:lnTo>
                  <a:lnTo>
                    <a:pt x="139" y="187"/>
                  </a:lnTo>
                  <a:lnTo>
                    <a:pt x="137" y="277"/>
                  </a:lnTo>
                  <a:lnTo>
                    <a:pt x="324" y="274"/>
                  </a:lnTo>
                  <a:lnTo>
                    <a:pt x="491" y="271"/>
                  </a:lnTo>
                  <a:lnTo>
                    <a:pt x="614" y="274"/>
                  </a:lnTo>
                  <a:lnTo>
                    <a:pt x="576" y="196"/>
                  </a:lnTo>
                  <a:lnTo>
                    <a:pt x="549" y="124"/>
                  </a:lnTo>
                  <a:lnTo>
                    <a:pt x="520" y="49"/>
                  </a:lnTo>
                  <a:lnTo>
                    <a:pt x="451" y="1"/>
                  </a:lnTo>
                  <a:lnTo>
                    <a:pt x="419" y="29"/>
                  </a:lnTo>
                  <a:lnTo>
                    <a:pt x="381" y="9"/>
                  </a:lnTo>
                  <a:lnTo>
                    <a:pt x="214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440" y="1903"/>
              <a:ext cx="615" cy="318"/>
            </a:xfrm>
            <a:custGeom>
              <a:avLst/>
              <a:gdLst>
                <a:gd name="T0" fmla="*/ 17 w 540"/>
                <a:gd name="T1" fmla="*/ 3 h 275"/>
                <a:gd name="T2" fmla="*/ 15 w 540"/>
                <a:gd name="T3" fmla="*/ 596 h 275"/>
                <a:gd name="T4" fmla="*/ 0 w 540"/>
                <a:gd name="T5" fmla="*/ 1008 h 275"/>
                <a:gd name="T6" fmla="*/ 1740 w 540"/>
                <a:gd name="T7" fmla="*/ 1019 h 275"/>
                <a:gd name="T8" fmla="*/ 1703 w 540"/>
                <a:gd name="T9" fmla="*/ 490 h 275"/>
                <a:gd name="T10" fmla="*/ 1703 w 540"/>
                <a:gd name="T11" fmla="*/ 288 h 275"/>
                <a:gd name="T12" fmla="*/ 1564 w 540"/>
                <a:gd name="T13" fmla="*/ 168 h 275"/>
                <a:gd name="T14" fmla="*/ 1608 w 540"/>
                <a:gd name="T15" fmla="*/ 60 h 275"/>
                <a:gd name="T16" fmla="*/ 1550 w 540"/>
                <a:gd name="T17" fmla="*/ 0 h 275"/>
                <a:gd name="T18" fmla="*/ 756 w 540"/>
                <a:gd name="T19" fmla="*/ 3 h 275"/>
                <a:gd name="T20" fmla="*/ 17 w 540"/>
                <a:gd name="T21" fmla="*/ 3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0"/>
                <a:gd name="T34" fmla="*/ 0 h 275"/>
                <a:gd name="T35" fmla="*/ 540 w 540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0" h="275">
                  <a:moveTo>
                    <a:pt x="5" y="3"/>
                  </a:moveTo>
                  <a:lnTo>
                    <a:pt x="4" y="161"/>
                  </a:lnTo>
                  <a:lnTo>
                    <a:pt x="0" y="273"/>
                  </a:lnTo>
                  <a:lnTo>
                    <a:pt x="540" y="275"/>
                  </a:lnTo>
                  <a:lnTo>
                    <a:pt x="529" y="132"/>
                  </a:lnTo>
                  <a:lnTo>
                    <a:pt x="529" y="78"/>
                  </a:lnTo>
                  <a:lnTo>
                    <a:pt x="486" y="45"/>
                  </a:lnTo>
                  <a:lnTo>
                    <a:pt x="499" y="16"/>
                  </a:lnTo>
                  <a:lnTo>
                    <a:pt x="480" y="0"/>
                  </a:lnTo>
                  <a:lnTo>
                    <a:pt x="23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357" y="2215"/>
              <a:ext cx="717" cy="349"/>
            </a:xfrm>
            <a:custGeom>
              <a:avLst/>
              <a:gdLst>
                <a:gd name="T0" fmla="*/ 15 w 630"/>
                <a:gd name="T1" fmla="*/ 0 h 302"/>
                <a:gd name="T2" fmla="*/ 0 w 630"/>
                <a:gd name="T3" fmla="*/ 198 h 302"/>
                <a:gd name="T4" fmla="*/ 718 w 630"/>
                <a:gd name="T5" fmla="*/ 229 h 302"/>
                <a:gd name="T6" fmla="*/ 719 w 630"/>
                <a:gd name="T7" fmla="*/ 860 h 302"/>
                <a:gd name="T8" fmla="*/ 1089 w 630"/>
                <a:gd name="T9" fmla="*/ 1035 h 302"/>
                <a:gd name="T10" fmla="*/ 1189 w 630"/>
                <a:gd name="T11" fmla="*/ 970 h 302"/>
                <a:gd name="T12" fmla="*/ 1420 w 630"/>
                <a:gd name="T13" fmla="*/ 1111 h 302"/>
                <a:gd name="T14" fmla="*/ 1574 w 630"/>
                <a:gd name="T15" fmla="*/ 1108 h 302"/>
                <a:gd name="T16" fmla="*/ 1851 w 630"/>
                <a:gd name="T17" fmla="*/ 970 h 302"/>
                <a:gd name="T18" fmla="*/ 2018 w 630"/>
                <a:gd name="T19" fmla="*/ 1101 h 302"/>
                <a:gd name="T20" fmla="*/ 2018 w 630"/>
                <a:gd name="T21" fmla="*/ 415 h 302"/>
                <a:gd name="T22" fmla="*/ 1968 w 630"/>
                <a:gd name="T23" fmla="*/ 16 h 302"/>
                <a:gd name="T24" fmla="*/ 15 w 630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0"/>
                <a:gd name="T40" fmla="*/ 0 h 302"/>
                <a:gd name="T41" fmla="*/ 630 w 630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0" h="302">
                  <a:moveTo>
                    <a:pt x="4" y="0"/>
                  </a:moveTo>
                  <a:lnTo>
                    <a:pt x="0" y="54"/>
                  </a:lnTo>
                  <a:lnTo>
                    <a:pt x="224" y="62"/>
                  </a:lnTo>
                  <a:lnTo>
                    <a:pt x="225" y="234"/>
                  </a:lnTo>
                  <a:lnTo>
                    <a:pt x="340" y="281"/>
                  </a:lnTo>
                  <a:lnTo>
                    <a:pt x="372" y="264"/>
                  </a:lnTo>
                  <a:lnTo>
                    <a:pt x="444" y="302"/>
                  </a:lnTo>
                  <a:lnTo>
                    <a:pt x="491" y="301"/>
                  </a:lnTo>
                  <a:lnTo>
                    <a:pt x="578" y="264"/>
                  </a:lnTo>
                  <a:lnTo>
                    <a:pt x="630" y="300"/>
                  </a:lnTo>
                  <a:lnTo>
                    <a:pt x="630" y="113"/>
                  </a:lnTo>
                  <a:lnTo>
                    <a:pt x="61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3060" y="2231"/>
              <a:ext cx="403" cy="383"/>
            </a:xfrm>
            <a:custGeom>
              <a:avLst/>
              <a:gdLst>
                <a:gd name="T0" fmla="*/ 0 w 354"/>
                <a:gd name="T1" fmla="*/ 110 h 331"/>
                <a:gd name="T2" fmla="*/ 446 w 354"/>
                <a:gd name="T3" fmla="*/ 49 h 331"/>
                <a:gd name="T4" fmla="*/ 1003 w 354"/>
                <a:gd name="T5" fmla="*/ 0 h 331"/>
                <a:gd name="T6" fmla="*/ 972 w 354"/>
                <a:gd name="T7" fmla="*/ 162 h 331"/>
                <a:gd name="T8" fmla="*/ 1095 w 354"/>
                <a:gd name="T9" fmla="*/ 125 h 331"/>
                <a:gd name="T10" fmla="*/ 1138 w 354"/>
                <a:gd name="T11" fmla="*/ 233 h 331"/>
                <a:gd name="T12" fmla="*/ 1017 w 354"/>
                <a:gd name="T13" fmla="*/ 333 h 331"/>
                <a:gd name="T14" fmla="*/ 1041 w 354"/>
                <a:gd name="T15" fmla="*/ 504 h 331"/>
                <a:gd name="T16" fmla="*/ 910 w 354"/>
                <a:gd name="T17" fmla="*/ 783 h 331"/>
                <a:gd name="T18" fmla="*/ 813 w 354"/>
                <a:gd name="T19" fmla="*/ 965 h 331"/>
                <a:gd name="T20" fmla="*/ 864 w 354"/>
                <a:gd name="T21" fmla="*/ 1187 h 331"/>
                <a:gd name="T22" fmla="*/ 162 w 354"/>
                <a:gd name="T23" fmla="*/ 1232 h 331"/>
                <a:gd name="T24" fmla="*/ 161 w 354"/>
                <a:gd name="T25" fmla="*/ 1092 h 331"/>
                <a:gd name="T26" fmla="*/ 19 w 354"/>
                <a:gd name="T27" fmla="*/ 1065 h 331"/>
                <a:gd name="T28" fmla="*/ 19 w 354"/>
                <a:gd name="T29" fmla="*/ 333 h 331"/>
                <a:gd name="T30" fmla="*/ 0 w 354"/>
                <a:gd name="T31" fmla="*/ 11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4"/>
                <a:gd name="T49" fmla="*/ 0 h 331"/>
                <a:gd name="T50" fmla="*/ 354 w 354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4" h="331">
                  <a:moveTo>
                    <a:pt x="0" y="30"/>
                  </a:moveTo>
                  <a:lnTo>
                    <a:pt x="139" y="13"/>
                  </a:lnTo>
                  <a:lnTo>
                    <a:pt x="312" y="0"/>
                  </a:lnTo>
                  <a:lnTo>
                    <a:pt x="303" y="44"/>
                  </a:lnTo>
                  <a:lnTo>
                    <a:pt x="341" y="34"/>
                  </a:lnTo>
                  <a:lnTo>
                    <a:pt x="354" y="63"/>
                  </a:lnTo>
                  <a:lnTo>
                    <a:pt x="315" y="90"/>
                  </a:lnTo>
                  <a:lnTo>
                    <a:pt x="324" y="136"/>
                  </a:lnTo>
                  <a:lnTo>
                    <a:pt x="283" y="212"/>
                  </a:lnTo>
                  <a:lnTo>
                    <a:pt x="253" y="259"/>
                  </a:lnTo>
                  <a:lnTo>
                    <a:pt x="270" y="320"/>
                  </a:lnTo>
                  <a:lnTo>
                    <a:pt x="51" y="331"/>
                  </a:lnTo>
                  <a:lnTo>
                    <a:pt x="50" y="294"/>
                  </a:lnTo>
                  <a:lnTo>
                    <a:pt x="6" y="286"/>
                  </a:lnTo>
                  <a:lnTo>
                    <a:pt x="6" y="9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118" y="2600"/>
              <a:ext cx="492" cy="401"/>
            </a:xfrm>
            <a:custGeom>
              <a:avLst/>
              <a:gdLst>
                <a:gd name="T0" fmla="*/ 0 w 432"/>
                <a:gd name="T1" fmla="*/ 29 h 346"/>
                <a:gd name="T2" fmla="*/ 694 w 432"/>
                <a:gd name="T3" fmla="*/ 0 h 346"/>
                <a:gd name="T4" fmla="*/ 818 w 432"/>
                <a:gd name="T5" fmla="*/ 264 h 346"/>
                <a:gd name="T6" fmla="*/ 713 w 432"/>
                <a:gd name="T7" fmla="*/ 586 h 346"/>
                <a:gd name="T8" fmla="*/ 679 w 432"/>
                <a:gd name="T9" fmla="*/ 728 h 346"/>
                <a:gd name="T10" fmla="*/ 1147 w 432"/>
                <a:gd name="T11" fmla="*/ 669 h 346"/>
                <a:gd name="T12" fmla="*/ 1178 w 432"/>
                <a:gd name="T13" fmla="*/ 881 h 346"/>
                <a:gd name="T14" fmla="*/ 1038 w 432"/>
                <a:gd name="T15" fmla="*/ 860 h 346"/>
                <a:gd name="T16" fmla="*/ 974 w 432"/>
                <a:gd name="T17" fmla="*/ 947 h 346"/>
                <a:gd name="T18" fmla="*/ 1043 w 432"/>
                <a:gd name="T19" fmla="*/ 1006 h 346"/>
                <a:gd name="T20" fmla="*/ 1176 w 432"/>
                <a:gd name="T21" fmla="*/ 941 h 346"/>
                <a:gd name="T22" fmla="*/ 1178 w 432"/>
                <a:gd name="T23" fmla="*/ 1040 h 346"/>
                <a:gd name="T24" fmla="*/ 1255 w 432"/>
                <a:gd name="T25" fmla="*/ 956 h 346"/>
                <a:gd name="T26" fmla="*/ 1302 w 432"/>
                <a:gd name="T27" fmla="*/ 956 h 346"/>
                <a:gd name="T28" fmla="*/ 1245 w 432"/>
                <a:gd name="T29" fmla="*/ 1130 h 346"/>
                <a:gd name="T30" fmla="*/ 1363 w 432"/>
                <a:gd name="T31" fmla="*/ 1159 h 346"/>
                <a:gd name="T32" fmla="*/ 1393 w 432"/>
                <a:gd name="T33" fmla="*/ 1252 h 346"/>
                <a:gd name="T34" fmla="*/ 1342 w 432"/>
                <a:gd name="T35" fmla="*/ 1278 h 346"/>
                <a:gd name="T36" fmla="*/ 1270 w 432"/>
                <a:gd name="T37" fmla="*/ 1224 h 346"/>
                <a:gd name="T38" fmla="*/ 1135 w 432"/>
                <a:gd name="T39" fmla="*/ 1180 h 346"/>
                <a:gd name="T40" fmla="*/ 1162 w 432"/>
                <a:gd name="T41" fmla="*/ 1291 h 346"/>
                <a:gd name="T42" fmla="*/ 1094 w 432"/>
                <a:gd name="T43" fmla="*/ 1306 h 346"/>
                <a:gd name="T44" fmla="*/ 1040 w 432"/>
                <a:gd name="T45" fmla="*/ 1202 h 346"/>
                <a:gd name="T46" fmla="*/ 1004 w 432"/>
                <a:gd name="T47" fmla="*/ 1264 h 346"/>
                <a:gd name="T48" fmla="*/ 802 w 432"/>
                <a:gd name="T49" fmla="*/ 1264 h 346"/>
                <a:gd name="T50" fmla="*/ 802 w 432"/>
                <a:gd name="T51" fmla="*/ 1202 h 346"/>
                <a:gd name="T52" fmla="*/ 727 w 432"/>
                <a:gd name="T53" fmla="*/ 1130 h 346"/>
                <a:gd name="T54" fmla="*/ 576 w 432"/>
                <a:gd name="T55" fmla="*/ 1116 h 346"/>
                <a:gd name="T56" fmla="*/ 699 w 432"/>
                <a:gd name="T57" fmla="*/ 1202 h 346"/>
                <a:gd name="T58" fmla="*/ 523 w 432"/>
                <a:gd name="T59" fmla="*/ 1245 h 346"/>
                <a:gd name="T60" fmla="*/ 240 w 432"/>
                <a:gd name="T61" fmla="*/ 1184 h 346"/>
                <a:gd name="T62" fmla="*/ 138 w 432"/>
                <a:gd name="T63" fmla="*/ 1202 h 346"/>
                <a:gd name="T64" fmla="*/ 178 w 432"/>
                <a:gd name="T65" fmla="*/ 761 h 346"/>
                <a:gd name="T66" fmla="*/ 2 w 432"/>
                <a:gd name="T67" fmla="*/ 411 h 346"/>
                <a:gd name="T68" fmla="*/ 0 w 432"/>
                <a:gd name="T69" fmla="*/ 29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346"/>
                <a:gd name="T107" fmla="*/ 432 w 432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346">
                  <a:moveTo>
                    <a:pt x="0" y="8"/>
                  </a:moveTo>
                  <a:lnTo>
                    <a:pt x="216" y="0"/>
                  </a:lnTo>
                  <a:lnTo>
                    <a:pt x="254" y="71"/>
                  </a:lnTo>
                  <a:lnTo>
                    <a:pt x="221" y="155"/>
                  </a:lnTo>
                  <a:lnTo>
                    <a:pt x="211" y="193"/>
                  </a:lnTo>
                  <a:lnTo>
                    <a:pt x="356" y="177"/>
                  </a:lnTo>
                  <a:lnTo>
                    <a:pt x="365" y="233"/>
                  </a:lnTo>
                  <a:lnTo>
                    <a:pt x="321" y="228"/>
                  </a:lnTo>
                  <a:lnTo>
                    <a:pt x="302" y="251"/>
                  </a:lnTo>
                  <a:lnTo>
                    <a:pt x="324" y="267"/>
                  </a:lnTo>
                  <a:lnTo>
                    <a:pt x="364" y="249"/>
                  </a:lnTo>
                  <a:lnTo>
                    <a:pt x="365" y="275"/>
                  </a:lnTo>
                  <a:lnTo>
                    <a:pt x="389" y="253"/>
                  </a:lnTo>
                  <a:lnTo>
                    <a:pt x="404" y="253"/>
                  </a:lnTo>
                  <a:lnTo>
                    <a:pt x="386" y="299"/>
                  </a:lnTo>
                  <a:lnTo>
                    <a:pt x="422" y="307"/>
                  </a:lnTo>
                  <a:lnTo>
                    <a:pt x="432" y="332"/>
                  </a:lnTo>
                  <a:lnTo>
                    <a:pt x="416" y="339"/>
                  </a:lnTo>
                  <a:lnTo>
                    <a:pt x="394" y="324"/>
                  </a:lnTo>
                  <a:lnTo>
                    <a:pt x="352" y="312"/>
                  </a:lnTo>
                  <a:lnTo>
                    <a:pt x="361" y="342"/>
                  </a:lnTo>
                  <a:lnTo>
                    <a:pt x="340" y="346"/>
                  </a:lnTo>
                  <a:lnTo>
                    <a:pt x="323" y="318"/>
                  </a:lnTo>
                  <a:lnTo>
                    <a:pt x="312" y="335"/>
                  </a:lnTo>
                  <a:lnTo>
                    <a:pt x="249" y="335"/>
                  </a:lnTo>
                  <a:lnTo>
                    <a:pt x="249" y="318"/>
                  </a:lnTo>
                  <a:lnTo>
                    <a:pt x="225" y="299"/>
                  </a:lnTo>
                  <a:lnTo>
                    <a:pt x="178" y="296"/>
                  </a:lnTo>
                  <a:lnTo>
                    <a:pt x="217" y="318"/>
                  </a:lnTo>
                  <a:lnTo>
                    <a:pt x="162" y="330"/>
                  </a:lnTo>
                  <a:lnTo>
                    <a:pt x="75" y="314"/>
                  </a:lnTo>
                  <a:lnTo>
                    <a:pt x="42" y="318"/>
                  </a:lnTo>
                  <a:lnTo>
                    <a:pt x="54" y="202"/>
                  </a:lnTo>
                  <a:lnTo>
                    <a:pt x="2" y="1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782" y="907"/>
              <a:ext cx="548" cy="629"/>
            </a:xfrm>
            <a:custGeom>
              <a:avLst/>
              <a:gdLst>
                <a:gd name="T0" fmla="*/ 0 w 482"/>
                <a:gd name="T1" fmla="*/ 159 h 543"/>
                <a:gd name="T2" fmla="*/ 399 w 482"/>
                <a:gd name="T3" fmla="*/ 159 h 543"/>
                <a:gd name="T4" fmla="*/ 395 w 482"/>
                <a:gd name="T5" fmla="*/ 0 h 543"/>
                <a:gd name="T6" fmla="*/ 485 w 482"/>
                <a:gd name="T7" fmla="*/ 45 h 543"/>
                <a:gd name="T8" fmla="*/ 503 w 482"/>
                <a:gd name="T9" fmla="*/ 169 h 543"/>
                <a:gd name="T10" fmla="*/ 695 w 482"/>
                <a:gd name="T11" fmla="*/ 305 h 543"/>
                <a:gd name="T12" fmla="*/ 753 w 482"/>
                <a:gd name="T13" fmla="*/ 246 h 543"/>
                <a:gd name="T14" fmla="*/ 862 w 482"/>
                <a:gd name="T15" fmla="*/ 246 h 543"/>
                <a:gd name="T16" fmla="*/ 953 w 482"/>
                <a:gd name="T17" fmla="*/ 361 h 543"/>
                <a:gd name="T18" fmla="*/ 1013 w 482"/>
                <a:gd name="T19" fmla="*/ 319 h 543"/>
                <a:gd name="T20" fmla="*/ 1180 w 482"/>
                <a:gd name="T21" fmla="*/ 370 h 543"/>
                <a:gd name="T22" fmla="*/ 1236 w 482"/>
                <a:gd name="T23" fmla="*/ 280 h 543"/>
                <a:gd name="T24" fmla="*/ 1343 w 482"/>
                <a:gd name="T25" fmla="*/ 348 h 543"/>
                <a:gd name="T26" fmla="*/ 1528 w 482"/>
                <a:gd name="T27" fmla="*/ 334 h 543"/>
                <a:gd name="T28" fmla="*/ 1224 w 482"/>
                <a:gd name="T29" fmla="*/ 591 h 543"/>
                <a:gd name="T30" fmla="*/ 1073 w 482"/>
                <a:gd name="T31" fmla="*/ 812 h 543"/>
                <a:gd name="T32" fmla="*/ 1106 w 482"/>
                <a:gd name="T33" fmla="*/ 1133 h 543"/>
                <a:gd name="T34" fmla="*/ 999 w 482"/>
                <a:gd name="T35" fmla="*/ 1265 h 543"/>
                <a:gd name="T36" fmla="*/ 1040 w 482"/>
                <a:gd name="T37" fmla="*/ 1356 h 543"/>
                <a:gd name="T38" fmla="*/ 1040 w 482"/>
                <a:gd name="T39" fmla="*/ 1596 h 543"/>
                <a:gd name="T40" fmla="*/ 1146 w 482"/>
                <a:gd name="T41" fmla="*/ 1596 h 543"/>
                <a:gd name="T42" fmla="*/ 1297 w 482"/>
                <a:gd name="T43" fmla="*/ 1773 h 543"/>
                <a:gd name="T44" fmla="*/ 1362 w 482"/>
                <a:gd name="T45" fmla="*/ 1980 h 543"/>
                <a:gd name="T46" fmla="*/ 281 w 482"/>
                <a:gd name="T47" fmla="*/ 2040 h 543"/>
                <a:gd name="T48" fmla="*/ 282 w 482"/>
                <a:gd name="T49" fmla="*/ 1475 h 543"/>
                <a:gd name="T50" fmla="*/ 185 w 482"/>
                <a:gd name="T51" fmla="*/ 1353 h 543"/>
                <a:gd name="T52" fmla="*/ 223 w 482"/>
                <a:gd name="T53" fmla="*/ 1204 h 543"/>
                <a:gd name="T54" fmla="*/ 254 w 482"/>
                <a:gd name="T55" fmla="*/ 1118 h 543"/>
                <a:gd name="T56" fmla="*/ 185 w 482"/>
                <a:gd name="T57" fmla="*/ 729 h 543"/>
                <a:gd name="T58" fmla="*/ 96 w 482"/>
                <a:gd name="T59" fmla="*/ 471 h 543"/>
                <a:gd name="T60" fmla="*/ 0 w 482"/>
                <a:gd name="T61" fmla="*/ 159 h 5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2"/>
                <a:gd name="T94" fmla="*/ 0 h 543"/>
                <a:gd name="T95" fmla="*/ 482 w 482"/>
                <a:gd name="T96" fmla="*/ 543 h 5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2" h="543">
                  <a:moveTo>
                    <a:pt x="0" y="42"/>
                  </a:moveTo>
                  <a:lnTo>
                    <a:pt x="126" y="42"/>
                  </a:lnTo>
                  <a:lnTo>
                    <a:pt x="125" y="0"/>
                  </a:lnTo>
                  <a:lnTo>
                    <a:pt x="153" y="12"/>
                  </a:lnTo>
                  <a:lnTo>
                    <a:pt x="158" y="45"/>
                  </a:lnTo>
                  <a:lnTo>
                    <a:pt x="218" y="81"/>
                  </a:lnTo>
                  <a:lnTo>
                    <a:pt x="237" y="65"/>
                  </a:lnTo>
                  <a:lnTo>
                    <a:pt x="272" y="65"/>
                  </a:lnTo>
                  <a:lnTo>
                    <a:pt x="300" y="96"/>
                  </a:lnTo>
                  <a:lnTo>
                    <a:pt x="319" y="85"/>
                  </a:lnTo>
                  <a:lnTo>
                    <a:pt x="371" y="98"/>
                  </a:lnTo>
                  <a:lnTo>
                    <a:pt x="390" y="74"/>
                  </a:lnTo>
                  <a:lnTo>
                    <a:pt x="423" y="92"/>
                  </a:lnTo>
                  <a:lnTo>
                    <a:pt x="482" y="90"/>
                  </a:lnTo>
                  <a:lnTo>
                    <a:pt x="386" y="157"/>
                  </a:lnTo>
                  <a:lnTo>
                    <a:pt x="338" y="216"/>
                  </a:lnTo>
                  <a:lnTo>
                    <a:pt x="348" y="302"/>
                  </a:lnTo>
                  <a:lnTo>
                    <a:pt x="315" y="337"/>
                  </a:lnTo>
                  <a:lnTo>
                    <a:pt x="328" y="362"/>
                  </a:lnTo>
                  <a:lnTo>
                    <a:pt x="328" y="426"/>
                  </a:lnTo>
                  <a:lnTo>
                    <a:pt x="361" y="426"/>
                  </a:lnTo>
                  <a:lnTo>
                    <a:pt x="409" y="472"/>
                  </a:lnTo>
                  <a:lnTo>
                    <a:pt x="429" y="527"/>
                  </a:lnTo>
                  <a:lnTo>
                    <a:pt x="88" y="543"/>
                  </a:lnTo>
                  <a:lnTo>
                    <a:pt x="89" y="393"/>
                  </a:lnTo>
                  <a:lnTo>
                    <a:pt x="59" y="360"/>
                  </a:lnTo>
                  <a:lnTo>
                    <a:pt x="70" y="320"/>
                  </a:lnTo>
                  <a:lnTo>
                    <a:pt x="80" y="298"/>
                  </a:lnTo>
                  <a:lnTo>
                    <a:pt x="59" y="194"/>
                  </a:lnTo>
                  <a:lnTo>
                    <a:pt x="30" y="1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137" y="1124"/>
              <a:ext cx="416" cy="495"/>
            </a:xfrm>
            <a:custGeom>
              <a:avLst/>
              <a:gdLst>
                <a:gd name="T0" fmla="*/ 84 w 366"/>
                <a:gd name="T1" fmla="*/ 108 h 428"/>
                <a:gd name="T2" fmla="*/ 169 w 366"/>
                <a:gd name="T3" fmla="*/ 93 h 428"/>
                <a:gd name="T4" fmla="*/ 249 w 366"/>
                <a:gd name="T5" fmla="*/ 93 h 428"/>
                <a:gd name="T6" fmla="*/ 302 w 366"/>
                <a:gd name="T7" fmla="*/ 0 h 428"/>
                <a:gd name="T8" fmla="*/ 342 w 366"/>
                <a:gd name="T9" fmla="*/ 119 h 428"/>
                <a:gd name="T10" fmla="*/ 463 w 366"/>
                <a:gd name="T11" fmla="*/ 119 h 428"/>
                <a:gd name="T12" fmla="*/ 530 w 366"/>
                <a:gd name="T13" fmla="*/ 228 h 428"/>
                <a:gd name="T14" fmla="*/ 658 w 366"/>
                <a:gd name="T15" fmla="*/ 197 h 428"/>
                <a:gd name="T16" fmla="*/ 748 w 366"/>
                <a:gd name="T17" fmla="*/ 264 h 428"/>
                <a:gd name="T18" fmla="*/ 912 w 366"/>
                <a:gd name="T19" fmla="*/ 316 h 428"/>
                <a:gd name="T20" fmla="*/ 935 w 366"/>
                <a:gd name="T21" fmla="*/ 396 h 428"/>
                <a:gd name="T22" fmla="*/ 1023 w 366"/>
                <a:gd name="T23" fmla="*/ 401 h 428"/>
                <a:gd name="T24" fmla="*/ 999 w 366"/>
                <a:gd name="T25" fmla="*/ 488 h 428"/>
                <a:gd name="T26" fmla="*/ 1024 w 366"/>
                <a:gd name="T27" fmla="*/ 579 h 428"/>
                <a:gd name="T28" fmla="*/ 974 w 366"/>
                <a:gd name="T29" fmla="*/ 690 h 428"/>
                <a:gd name="T30" fmla="*/ 1012 w 366"/>
                <a:gd name="T31" fmla="*/ 718 h 428"/>
                <a:gd name="T32" fmla="*/ 1100 w 366"/>
                <a:gd name="T33" fmla="*/ 592 h 428"/>
                <a:gd name="T34" fmla="*/ 1096 w 366"/>
                <a:gd name="T35" fmla="*/ 547 h 428"/>
                <a:gd name="T36" fmla="*/ 1135 w 366"/>
                <a:gd name="T37" fmla="*/ 526 h 428"/>
                <a:gd name="T38" fmla="*/ 1159 w 366"/>
                <a:gd name="T39" fmla="*/ 592 h 428"/>
                <a:gd name="T40" fmla="*/ 1088 w 366"/>
                <a:gd name="T41" fmla="*/ 675 h 428"/>
                <a:gd name="T42" fmla="*/ 1058 w 366"/>
                <a:gd name="T43" fmla="*/ 878 h 428"/>
                <a:gd name="T44" fmla="*/ 1058 w 366"/>
                <a:gd name="T45" fmla="*/ 1213 h 428"/>
                <a:gd name="T46" fmla="*/ 1100 w 366"/>
                <a:gd name="T47" fmla="*/ 1272 h 428"/>
                <a:gd name="T48" fmla="*/ 1084 w 366"/>
                <a:gd name="T49" fmla="*/ 1485 h 428"/>
                <a:gd name="T50" fmla="*/ 536 w 366"/>
                <a:gd name="T51" fmla="*/ 1586 h 428"/>
                <a:gd name="T52" fmla="*/ 394 w 366"/>
                <a:gd name="T53" fmla="*/ 1488 h 428"/>
                <a:gd name="T54" fmla="*/ 426 w 366"/>
                <a:gd name="T55" fmla="*/ 1364 h 428"/>
                <a:gd name="T56" fmla="*/ 357 w 366"/>
                <a:gd name="T57" fmla="*/ 1225 h 428"/>
                <a:gd name="T58" fmla="*/ 302 w 366"/>
                <a:gd name="T59" fmla="*/ 1058 h 428"/>
                <a:gd name="T60" fmla="*/ 143 w 366"/>
                <a:gd name="T61" fmla="*/ 882 h 428"/>
                <a:gd name="T62" fmla="*/ 50 w 366"/>
                <a:gd name="T63" fmla="*/ 882 h 428"/>
                <a:gd name="T64" fmla="*/ 50 w 366"/>
                <a:gd name="T65" fmla="*/ 649 h 428"/>
                <a:gd name="T66" fmla="*/ 0 w 366"/>
                <a:gd name="T67" fmla="*/ 564 h 428"/>
                <a:gd name="T68" fmla="*/ 108 w 366"/>
                <a:gd name="T69" fmla="*/ 426 h 428"/>
                <a:gd name="T70" fmla="*/ 84 w 366"/>
                <a:gd name="T71" fmla="*/ 108 h 4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6"/>
                <a:gd name="T109" fmla="*/ 0 h 428"/>
                <a:gd name="T110" fmla="*/ 366 w 366"/>
                <a:gd name="T111" fmla="*/ 428 h 4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6" h="428">
                  <a:moveTo>
                    <a:pt x="26" y="29"/>
                  </a:moveTo>
                  <a:lnTo>
                    <a:pt x="54" y="25"/>
                  </a:lnTo>
                  <a:lnTo>
                    <a:pt x="79" y="25"/>
                  </a:lnTo>
                  <a:lnTo>
                    <a:pt x="95" y="0"/>
                  </a:lnTo>
                  <a:lnTo>
                    <a:pt x="107" y="32"/>
                  </a:lnTo>
                  <a:lnTo>
                    <a:pt x="146" y="32"/>
                  </a:lnTo>
                  <a:lnTo>
                    <a:pt x="167" y="61"/>
                  </a:lnTo>
                  <a:lnTo>
                    <a:pt x="208" y="53"/>
                  </a:lnTo>
                  <a:lnTo>
                    <a:pt x="236" y="71"/>
                  </a:lnTo>
                  <a:lnTo>
                    <a:pt x="287" y="85"/>
                  </a:lnTo>
                  <a:lnTo>
                    <a:pt x="296" y="107"/>
                  </a:lnTo>
                  <a:lnTo>
                    <a:pt x="323" y="108"/>
                  </a:lnTo>
                  <a:lnTo>
                    <a:pt x="315" y="131"/>
                  </a:lnTo>
                  <a:lnTo>
                    <a:pt x="324" y="156"/>
                  </a:lnTo>
                  <a:lnTo>
                    <a:pt x="307" y="187"/>
                  </a:lnTo>
                  <a:lnTo>
                    <a:pt x="319" y="194"/>
                  </a:lnTo>
                  <a:lnTo>
                    <a:pt x="348" y="160"/>
                  </a:lnTo>
                  <a:lnTo>
                    <a:pt x="346" y="148"/>
                  </a:lnTo>
                  <a:lnTo>
                    <a:pt x="358" y="142"/>
                  </a:lnTo>
                  <a:lnTo>
                    <a:pt x="366" y="160"/>
                  </a:lnTo>
                  <a:lnTo>
                    <a:pt x="344" y="183"/>
                  </a:lnTo>
                  <a:lnTo>
                    <a:pt x="334" y="237"/>
                  </a:lnTo>
                  <a:lnTo>
                    <a:pt x="334" y="328"/>
                  </a:lnTo>
                  <a:lnTo>
                    <a:pt x="348" y="344"/>
                  </a:lnTo>
                  <a:lnTo>
                    <a:pt x="342" y="401"/>
                  </a:lnTo>
                  <a:lnTo>
                    <a:pt x="169" y="428"/>
                  </a:lnTo>
                  <a:lnTo>
                    <a:pt x="125" y="402"/>
                  </a:lnTo>
                  <a:lnTo>
                    <a:pt x="134" y="368"/>
                  </a:lnTo>
                  <a:lnTo>
                    <a:pt x="113" y="331"/>
                  </a:lnTo>
                  <a:lnTo>
                    <a:pt x="95" y="285"/>
                  </a:lnTo>
                  <a:lnTo>
                    <a:pt x="46" y="239"/>
                  </a:lnTo>
                  <a:lnTo>
                    <a:pt x="16" y="239"/>
                  </a:lnTo>
                  <a:lnTo>
                    <a:pt x="16" y="175"/>
                  </a:lnTo>
                  <a:lnTo>
                    <a:pt x="0" y="152"/>
                  </a:lnTo>
                  <a:lnTo>
                    <a:pt x="34" y="115"/>
                  </a:lnTo>
                  <a:lnTo>
                    <a:pt x="26" y="29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2873" y="1516"/>
              <a:ext cx="484" cy="320"/>
            </a:xfrm>
            <a:custGeom>
              <a:avLst/>
              <a:gdLst>
                <a:gd name="T0" fmla="*/ 20 w 426"/>
                <a:gd name="T1" fmla="*/ 56 h 276"/>
                <a:gd name="T2" fmla="*/ 0 w 426"/>
                <a:gd name="T3" fmla="*/ 241 h 276"/>
                <a:gd name="T4" fmla="*/ 26 w 426"/>
                <a:gd name="T5" fmla="*/ 430 h 276"/>
                <a:gd name="T6" fmla="*/ 158 w 426"/>
                <a:gd name="T7" fmla="*/ 832 h 276"/>
                <a:gd name="T8" fmla="*/ 225 w 426"/>
                <a:gd name="T9" fmla="*/ 1046 h 276"/>
                <a:gd name="T10" fmla="*/ 1016 w 426"/>
                <a:gd name="T11" fmla="*/ 996 h 276"/>
                <a:gd name="T12" fmla="*/ 1141 w 426"/>
                <a:gd name="T13" fmla="*/ 1046 h 276"/>
                <a:gd name="T14" fmla="*/ 1221 w 426"/>
                <a:gd name="T15" fmla="*/ 841 h 276"/>
                <a:gd name="T16" fmla="*/ 1188 w 426"/>
                <a:gd name="T17" fmla="*/ 694 h 276"/>
                <a:gd name="T18" fmla="*/ 1325 w 426"/>
                <a:gd name="T19" fmla="*/ 668 h 276"/>
                <a:gd name="T20" fmla="*/ 1345 w 426"/>
                <a:gd name="T21" fmla="*/ 434 h 276"/>
                <a:gd name="T22" fmla="*/ 1265 w 426"/>
                <a:gd name="T23" fmla="*/ 336 h 276"/>
                <a:gd name="T24" fmla="*/ 1127 w 426"/>
                <a:gd name="T25" fmla="*/ 241 h 276"/>
                <a:gd name="T26" fmla="*/ 1154 w 426"/>
                <a:gd name="T27" fmla="*/ 101 h 276"/>
                <a:gd name="T28" fmla="*/ 1098 w 426"/>
                <a:gd name="T29" fmla="*/ 0 h 276"/>
                <a:gd name="T30" fmla="*/ 804 w 426"/>
                <a:gd name="T31" fmla="*/ 16 h 276"/>
                <a:gd name="T32" fmla="*/ 504 w 426"/>
                <a:gd name="T33" fmla="*/ 30 h 276"/>
                <a:gd name="T34" fmla="*/ 20 w 426"/>
                <a:gd name="T35" fmla="*/ 56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276"/>
                <a:gd name="T56" fmla="*/ 426 w 426"/>
                <a:gd name="T57" fmla="*/ 276 h 2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276">
                  <a:moveTo>
                    <a:pt x="7" y="14"/>
                  </a:moveTo>
                  <a:lnTo>
                    <a:pt x="0" y="63"/>
                  </a:lnTo>
                  <a:lnTo>
                    <a:pt x="9" y="114"/>
                  </a:lnTo>
                  <a:lnTo>
                    <a:pt x="49" y="220"/>
                  </a:lnTo>
                  <a:lnTo>
                    <a:pt x="71" y="276"/>
                  </a:lnTo>
                  <a:lnTo>
                    <a:pt x="322" y="263"/>
                  </a:lnTo>
                  <a:lnTo>
                    <a:pt x="362" y="276"/>
                  </a:lnTo>
                  <a:lnTo>
                    <a:pt x="387" y="222"/>
                  </a:lnTo>
                  <a:lnTo>
                    <a:pt x="378" y="184"/>
                  </a:lnTo>
                  <a:lnTo>
                    <a:pt x="420" y="176"/>
                  </a:lnTo>
                  <a:lnTo>
                    <a:pt x="426" y="115"/>
                  </a:lnTo>
                  <a:lnTo>
                    <a:pt x="401" y="89"/>
                  </a:lnTo>
                  <a:lnTo>
                    <a:pt x="357" y="63"/>
                  </a:lnTo>
                  <a:lnTo>
                    <a:pt x="366" y="26"/>
                  </a:lnTo>
                  <a:lnTo>
                    <a:pt x="348" y="0"/>
                  </a:lnTo>
                  <a:lnTo>
                    <a:pt x="254" y="4"/>
                  </a:lnTo>
                  <a:lnTo>
                    <a:pt x="160" y="8"/>
                  </a:lnTo>
                  <a:lnTo>
                    <a:pt x="7" y="14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300" y="1054"/>
              <a:ext cx="447" cy="197"/>
            </a:xfrm>
            <a:custGeom>
              <a:avLst/>
              <a:gdLst>
                <a:gd name="T0" fmla="*/ 0 w 393"/>
                <a:gd name="T1" fmla="*/ 352 h 170"/>
                <a:gd name="T2" fmla="*/ 281 w 393"/>
                <a:gd name="T3" fmla="*/ 0 h 170"/>
                <a:gd name="T4" fmla="*/ 232 w 393"/>
                <a:gd name="T5" fmla="*/ 144 h 170"/>
                <a:gd name="T6" fmla="*/ 267 w 393"/>
                <a:gd name="T7" fmla="*/ 188 h 170"/>
                <a:gd name="T8" fmla="*/ 351 w 393"/>
                <a:gd name="T9" fmla="*/ 126 h 170"/>
                <a:gd name="T10" fmla="*/ 549 w 393"/>
                <a:gd name="T11" fmla="*/ 218 h 170"/>
                <a:gd name="T12" fmla="*/ 630 w 393"/>
                <a:gd name="T13" fmla="*/ 144 h 170"/>
                <a:gd name="T14" fmla="*/ 892 w 393"/>
                <a:gd name="T15" fmla="*/ 102 h 170"/>
                <a:gd name="T16" fmla="*/ 943 w 393"/>
                <a:gd name="T17" fmla="*/ 194 h 170"/>
                <a:gd name="T18" fmla="*/ 1040 w 393"/>
                <a:gd name="T19" fmla="*/ 170 h 170"/>
                <a:gd name="T20" fmla="*/ 1240 w 393"/>
                <a:gd name="T21" fmla="*/ 264 h 170"/>
                <a:gd name="T22" fmla="*/ 1251 w 393"/>
                <a:gd name="T23" fmla="*/ 333 h 170"/>
                <a:gd name="T24" fmla="*/ 1038 w 393"/>
                <a:gd name="T25" fmla="*/ 395 h 170"/>
                <a:gd name="T26" fmla="*/ 974 w 393"/>
                <a:gd name="T27" fmla="*/ 352 h 170"/>
                <a:gd name="T28" fmla="*/ 864 w 393"/>
                <a:gd name="T29" fmla="*/ 365 h 170"/>
                <a:gd name="T30" fmla="*/ 740 w 393"/>
                <a:gd name="T31" fmla="*/ 457 h 170"/>
                <a:gd name="T32" fmla="*/ 679 w 393"/>
                <a:gd name="T33" fmla="*/ 458 h 170"/>
                <a:gd name="T34" fmla="*/ 634 w 393"/>
                <a:gd name="T35" fmla="*/ 395 h 170"/>
                <a:gd name="T36" fmla="*/ 564 w 393"/>
                <a:gd name="T37" fmla="*/ 635 h 170"/>
                <a:gd name="T38" fmla="*/ 486 w 393"/>
                <a:gd name="T39" fmla="*/ 640 h 170"/>
                <a:gd name="T40" fmla="*/ 453 w 393"/>
                <a:gd name="T41" fmla="*/ 548 h 170"/>
                <a:gd name="T42" fmla="*/ 282 w 393"/>
                <a:gd name="T43" fmla="*/ 499 h 170"/>
                <a:gd name="T44" fmla="*/ 205 w 393"/>
                <a:gd name="T45" fmla="*/ 430 h 170"/>
                <a:gd name="T46" fmla="*/ 66 w 393"/>
                <a:gd name="T47" fmla="*/ 457 h 170"/>
                <a:gd name="T48" fmla="*/ 0 w 393"/>
                <a:gd name="T49" fmla="*/ 352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170"/>
                <a:gd name="T77" fmla="*/ 393 w 393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170">
                  <a:moveTo>
                    <a:pt x="0" y="93"/>
                  </a:moveTo>
                  <a:lnTo>
                    <a:pt x="88" y="0"/>
                  </a:lnTo>
                  <a:lnTo>
                    <a:pt x="72" y="38"/>
                  </a:lnTo>
                  <a:lnTo>
                    <a:pt x="84" y="50"/>
                  </a:lnTo>
                  <a:lnTo>
                    <a:pt x="111" y="34"/>
                  </a:lnTo>
                  <a:lnTo>
                    <a:pt x="172" y="58"/>
                  </a:lnTo>
                  <a:lnTo>
                    <a:pt x="198" y="38"/>
                  </a:lnTo>
                  <a:lnTo>
                    <a:pt x="280" y="27"/>
                  </a:lnTo>
                  <a:lnTo>
                    <a:pt x="296" y="51"/>
                  </a:lnTo>
                  <a:lnTo>
                    <a:pt x="327" y="46"/>
                  </a:lnTo>
                  <a:lnTo>
                    <a:pt x="389" y="71"/>
                  </a:lnTo>
                  <a:lnTo>
                    <a:pt x="393" y="89"/>
                  </a:lnTo>
                  <a:lnTo>
                    <a:pt x="326" y="105"/>
                  </a:lnTo>
                  <a:lnTo>
                    <a:pt x="306" y="93"/>
                  </a:lnTo>
                  <a:lnTo>
                    <a:pt x="272" y="97"/>
                  </a:lnTo>
                  <a:lnTo>
                    <a:pt x="233" y="121"/>
                  </a:lnTo>
                  <a:lnTo>
                    <a:pt x="214" y="122"/>
                  </a:lnTo>
                  <a:lnTo>
                    <a:pt x="200" y="105"/>
                  </a:lnTo>
                  <a:lnTo>
                    <a:pt x="177" y="168"/>
                  </a:lnTo>
                  <a:lnTo>
                    <a:pt x="152" y="170"/>
                  </a:lnTo>
                  <a:lnTo>
                    <a:pt x="142" y="145"/>
                  </a:lnTo>
                  <a:lnTo>
                    <a:pt x="89" y="133"/>
                  </a:lnTo>
                  <a:lnTo>
                    <a:pt x="64" y="114"/>
                  </a:lnTo>
                  <a:lnTo>
                    <a:pt x="21" y="121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610" y="1193"/>
              <a:ext cx="321" cy="441"/>
            </a:xfrm>
            <a:custGeom>
              <a:avLst/>
              <a:gdLst>
                <a:gd name="T0" fmla="*/ 231 w 282"/>
                <a:gd name="T1" fmla="*/ 57 h 381"/>
                <a:gd name="T2" fmla="*/ 264 w 282"/>
                <a:gd name="T3" fmla="*/ 145 h 381"/>
                <a:gd name="T4" fmla="*/ 203 w 282"/>
                <a:gd name="T5" fmla="*/ 197 h 381"/>
                <a:gd name="T6" fmla="*/ 195 w 282"/>
                <a:gd name="T7" fmla="*/ 425 h 381"/>
                <a:gd name="T8" fmla="*/ 161 w 282"/>
                <a:gd name="T9" fmla="*/ 281 h 381"/>
                <a:gd name="T10" fmla="*/ 28 w 282"/>
                <a:gd name="T11" fmla="*/ 424 h 381"/>
                <a:gd name="T12" fmla="*/ 0 w 282"/>
                <a:gd name="T13" fmla="*/ 828 h 381"/>
                <a:gd name="T14" fmla="*/ 84 w 282"/>
                <a:gd name="T15" fmla="*/ 1027 h 381"/>
                <a:gd name="T16" fmla="*/ 94 w 282"/>
                <a:gd name="T17" fmla="*/ 1132 h 381"/>
                <a:gd name="T18" fmla="*/ 96 w 282"/>
                <a:gd name="T19" fmla="*/ 1215 h 381"/>
                <a:gd name="T20" fmla="*/ 94 w 282"/>
                <a:gd name="T21" fmla="*/ 1288 h 381"/>
                <a:gd name="T22" fmla="*/ 76 w 282"/>
                <a:gd name="T23" fmla="*/ 1420 h 381"/>
                <a:gd name="T24" fmla="*/ 429 w 282"/>
                <a:gd name="T25" fmla="*/ 1397 h 381"/>
                <a:gd name="T26" fmla="*/ 899 w 282"/>
                <a:gd name="T27" fmla="*/ 1347 h 381"/>
                <a:gd name="T28" fmla="*/ 814 w 282"/>
                <a:gd name="T29" fmla="*/ 1322 h 381"/>
                <a:gd name="T30" fmla="*/ 769 w 282"/>
                <a:gd name="T31" fmla="*/ 1250 h 381"/>
                <a:gd name="T32" fmla="*/ 840 w 282"/>
                <a:gd name="T33" fmla="*/ 1183 h 381"/>
                <a:gd name="T34" fmla="*/ 840 w 282"/>
                <a:gd name="T35" fmla="*/ 1105 h 381"/>
                <a:gd name="T36" fmla="*/ 808 w 282"/>
                <a:gd name="T37" fmla="*/ 1037 h 381"/>
                <a:gd name="T38" fmla="*/ 840 w 282"/>
                <a:gd name="T39" fmla="*/ 987 h 381"/>
                <a:gd name="T40" fmla="*/ 900 w 282"/>
                <a:gd name="T41" fmla="*/ 988 h 381"/>
                <a:gd name="T42" fmla="*/ 894 w 282"/>
                <a:gd name="T43" fmla="*/ 796 h 381"/>
                <a:gd name="T44" fmla="*/ 875 w 282"/>
                <a:gd name="T45" fmla="*/ 675 h 381"/>
                <a:gd name="T46" fmla="*/ 838 w 282"/>
                <a:gd name="T47" fmla="*/ 597 h 381"/>
                <a:gd name="T48" fmla="*/ 799 w 282"/>
                <a:gd name="T49" fmla="*/ 561 h 381"/>
                <a:gd name="T50" fmla="*/ 740 w 282"/>
                <a:gd name="T51" fmla="*/ 545 h 381"/>
                <a:gd name="T52" fmla="*/ 681 w 282"/>
                <a:gd name="T53" fmla="*/ 545 h 381"/>
                <a:gd name="T54" fmla="*/ 627 w 282"/>
                <a:gd name="T55" fmla="*/ 638 h 381"/>
                <a:gd name="T56" fmla="*/ 586 w 282"/>
                <a:gd name="T57" fmla="*/ 670 h 381"/>
                <a:gd name="T58" fmla="*/ 562 w 282"/>
                <a:gd name="T59" fmla="*/ 675 h 381"/>
                <a:gd name="T60" fmla="*/ 534 w 282"/>
                <a:gd name="T61" fmla="*/ 659 h 381"/>
                <a:gd name="T62" fmla="*/ 524 w 282"/>
                <a:gd name="T63" fmla="*/ 616 h 381"/>
                <a:gd name="T64" fmla="*/ 534 w 282"/>
                <a:gd name="T65" fmla="*/ 590 h 381"/>
                <a:gd name="T66" fmla="*/ 555 w 282"/>
                <a:gd name="T67" fmla="*/ 561 h 381"/>
                <a:gd name="T68" fmla="*/ 584 w 282"/>
                <a:gd name="T69" fmla="*/ 545 h 381"/>
                <a:gd name="T70" fmla="*/ 609 w 282"/>
                <a:gd name="T71" fmla="*/ 536 h 381"/>
                <a:gd name="T72" fmla="*/ 609 w 282"/>
                <a:gd name="T73" fmla="*/ 485 h 381"/>
                <a:gd name="T74" fmla="*/ 676 w 282"/>
                <a:gd name="T75" fmla="*/ 425 h 381"/>
                <a:gd name="T76" fmla="*/ 609 w 282"/>
                <a:gd name="T77" fmla="*/ 240 h 381"/>
                <a:gd name="T78" fmla="*/ 609 w 282"/>
                <a:gd name="T79" fmla="*/ 147 h 381"/>
                <a:gd name="T80" fmla="*/ 494 w 282"/>
                <a:gd name="T81" fmla="*/ 118 h 381"/>
                <a:gd name="T82" fmla="*/ 329 w 282"/>
                <a:gd name="T83" fmla="*/ 0 h 381"/>
                <a:gd name="T84" fmla="*/ 231 w 282"/>
                <a:gd name="T85" fmla="*/ 57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381"/>
                <a:gd name="T131" fmla="*/ 282 w 282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381">
                  <a:moveTo>
                    <a:pt x="71" y="15"/>
                  </a:moveTo>
                  <a:lnTo>
                    <a:pt x="82" y="39"/>
                  </a:lnTo>
                  <a:lnTo>
                    <a:pt x="62" y="53"/>
                  </a:lnTo>
                  <a:lnTo>
                    <a:pt x="61" y="114"/>
                  </a:lnTo>
                  <a:lnTo>
                    <a:pt x="50" y="75"/>
                  </a:lnTo>
                  <a:lnTo>
                    <a:pt x="9" y="113"/>
                  </a:lnTo>
                  <a:lnTo>
                    <a:pt x="0" y="222"/>
                  </a:lnTo>
                  <a:lnTo>
                    <a:pt x="26" y="276"/>
                  </a:lnTo>
                  <a:lnTo>
                    <a:pt x="29" y="304"/>
                  </a:lnTo>
                  <a:lnTo>
                    <a:pt x="30" y="326"/>
                  </a:lnTo>
                  <a:lnTo>
                    <a:pt x="29" y="346"/>
                  </a:lnTo>
                  <a:lnTo>
                    <a:pt x="24" y="381"/>
                  </a:lnTo>
                  <a:lnTo>
                    <a:pt x="134" y="375"/>
                  </a:lnTo>
                  <a:lnTo>
                    <a:pt x="281" y="362"/>
                  </a:lnTo>
                  <a:lnTo>
                    <a:pt x="254" y="354"/>
                  </a:lnTo>
                  <a:lnTo>
                    <a:pt x="240" y="334"/>
                  </a:lnTo>
                  <a:lnTo>
                    <a:pt x="262" y="317"/>
                  </a:lnTo>
                  <a:lnTo>
                    <a:pt x="262" y="296"/>
                  </a:lnTo>
                  <a:lnTo>
                    <a:pt x="252" y="277"/>
                  </a:lnTo>
                  <a:lnTo>
                    <a:pt x="262" y="264"/>
                  </a:lnTo>
                  <a:lnTo>
                    <a:pt x="282" y="265"/>
                  </a:lnTo>
                  <a:lnTo>
                    <a:pt x="278" y="213"/>
                  </a:lnTo>
                  <a:lnTo>
                    <a:pt x="273" y="181"/>
                  </a:lnTo>
                  <a:lnTo>
                    <a:pt x="261" y="161"/>
                  </a:lnTo>
                  <a:lnTo>
                    <a:pt x="249" y="150"/>
                  </a:lnTo>
                  <a:lnTo>
                    <a:pt x="231" y="146"/>
                  </a:lnTo>
                  <a:lnTo>
                    <a:pt x="213" y="146"/>
                  </a:lnTo>
                  <a:lnTo>
                    <a:pt x="195" y="171"/>
                  </a:lnTo>
                  <a:lnTo>
                    <a:pt x="183" y="179"/>
                  </a:lnTo>
                  <a:lnTo>
                    <a:pt x="175" y="181"/>
                  </a:lnTo>
                  <a:lnTo>
                    <a:pt x="166" y="177"/>
                  </a:lnTo>
                  <a:lnTo>
                    <a:pt x="163" y="165"/>
                  </a:lnTo>
                  <a:lnTo>
                    <a:pt x="166" y="158"/>
                  </a:lnTo>
                  <a:lnTo>
                    <a:pt x="174" y="150"/>
                  </a:lnTo>
                  <a:lnTo>
                    <a:pt x="182" y="146"/>
                  </a:lnTo>
                  <a:lnTo>
                    <a:pt x="190" y="144"/>
                  </a:lnTo>
                  <a:lnTo>
                    <a:pt x="190" y="130"/>
                  </a:lnTo>
                  <a:lnTo>
                    <a:pt x="211" y="114"/>
                  </a:lnTo>
                  <a:lnTo>
                    <a:pt x="190" y="64"/>
                  </a:lnTo>
                  <a:lnTo>
                    <a:pt x="190" y="40"/>
                  </a:lnTo>
                  <a:lnTo>
                    <a:pt x="154" y="31"/>
                  </a:lnTo>
                  <a:lnTo>
                    <a:pt x="103" y="0"/>
                  </a:lnTo>
                  <a:lnTo>
                    <a:pt x="71" y="15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261" y="1584"/>
              <a:ext cx="348" cy="584"/>
            </a:xfrm>
            <a:custGeom>
              <a:avLst/>
              <a:gdLst>
                <a:gd name="T0" fmla="*/ 182 w 306"/>
                <a:gd name="T1" fmla="*/ 109 h 504"/>
                <a:gd name="T2" fmla="*/ 738 w 306"/>
                <a:gd name="T3" fmla="*/ 0 h 504"/>
                <a:gd name="T4" fmla="*/ 829 w 306"/>
                <a:gd name="T5" fmla="*/ 232 h 504"/>
                <a:gd name="T6" fmla="*/ 936 w 306"/>
                <a:gd name="T7" fmla="*/ 1206 h 504"/>
                <a:gd name="T8" fmla="*/ 973 w 306"/>
                <a:gd name="T9" fmla="*/ 1330 h 504"/>
                <a:gd name="T10" fmla="*/ 883 w 306"/>
                <a:gd name="T11" fmla="*/ 1591 h 504"/>
                <a:gd name="T12" fmla="*/ 883 w 306"/>
                <a:gd name="T13" fmla="*/ 1773 h 504"/>
                <a:gd name="T14" fmla="*/ 789 w 306"/>
                <a:gd name="T15" fmla="*/ 1752 h 504"/>
                <a:gd name="T16" fmla="*/ 790 w 306"/>
                <a:gd name="T17" fmla="*/ 1896 h 504"/>
                <a:gd name="T18" fmla="*/ 687 w 306"/>
                <a:gd name="T19" fmla="*/ 1837 h 504"/>
                <a:gd name="T20" fmla="*/ 630 w 306"/>
                <a:gd name="T21" fmla="*/ 1860 h 504"/>
                <a:gd name="T22" fmla="*/ 550 w 306"/>
                <a:gd name="T23" fmla="*/ 1844 h 504"/>
                <a:gd name="T24" fmla="*/ 489 w 306"/>
                <a:gd name="T25" fmla="*/ 1615 h 504"/>
                <a:gd name="T26" fmla="*/ 378 w 306"/>
                <a:gd name="T27" fmla="*/ 1550 h 504"/>
                <a:gd name="T28" fmla="*/ 378 w 306"/>
                <a:gd name="T29" fmla="*/ 1305 h 504"/>
                <a:gd name="T30" fmla="*/ 265 w 306"/>
                <a:gd name="T31" fmla="*/ 1330 h 504"/>
                <a:gd name="T32" fmla="*/ 204 w 306"/>
                <a:gd name="T33" fmla="*/ 1159 h 504"/>
                <a:gd name="T34" fmla="*/ 0 w 306"/>
                <a:gd name="T35" fmla="*/ 944 h 504"/>
                <a:gd name="T36" fmla="*/ 143 w 306"/>
                <a:gd name="T37" fmla="*/ 616 h 504"/>
                <a:gd name="T38" fmla="*/ 107 w 306"/>
                <a:gd name="T39" fmla="*/ 470 h 504"/>
                <a:gd name="T40" fmla="*/ 251 w 306"/>
                <a:gd name="T41" fmla="*/ 435 h 504"/>
                <a:gd name="T42" fmla="*/ 265 w 306"/>
                <a:gd name="T43" fmla="*/ 225 h 504"/>
                <a:gd name="T44" fmla="*/ 182 w 306"/>
                <a:gd name="T45" fmla="*/ 109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6"/>
                <a:gd name="T70" fmla="*/ 0 h 504"/>
                <a:gd name="T71" fmla="*/ 306 w 306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6" h="504">
                  <a:moveTo>
                    <a:pt x="57" y="29"/>
                  </a:moveTo>
                  <a:lnTo>
                    <a:pt x="232" y="0"/>
                  </a:lnTo>
                  <a:lnTo>
                    <a:pt x="260" y="62"/>
                  </a:lnTo>
                  <a:lnTo>
                    <a:pt x="295" y="320"/>
                  </a:lnTo>
                  <a:lnTo>
                    <a:pt x="306" y="354"/>
                  </a:lnTo>
                  <a:lnTo>
                    <a:pt x="278" y="423"/>
                  </a:lnTo>
                  <a:lnTo>
                    <a:pt x="278" y="470"/>
                  </a:lnTo>
                  <a:lnTo>
                    <a:pt x="247" y="465"/>
                  </a:lnTo>
                  <a:lnTo>
                    <a:pt x="248" y="504"/>
                  </a:lnTo>
                  <a:lnTo>
                    <a:pt x="215" y="488"/>
                  </a:lnTo>
                  <a:lnTo>
                    <a:pt x="198" y="494"/>
                  </a:lnTo>
                  <a:lnTo>
                    <a:pt x="173" y="490"/>
                  </a:lnTo>
                  <a:lnTo>
                    <a:pt x="154" y="429"/>
                  </a:lnTo>
                  <a:lnTo>
                    <a:pt x="119" y="411"/>
                  </a:lnTo>
                  <a:lnTo>
                    <a:pt x="119" y="346"/>
                  </a:lnTo>
                  <a:lnTo>
                    <a:pt x="83" y="354"/>
                  </a:lnTo>
                  <a:lnTo>
                    <a:pt x="63" y="307"/>
                  </a:lnTo>
                  <a:lnTo>
                    <a:pt x="0" y="251"/>
                  </a:lnTo>
                  <a:lnTo>
                    <a:pt x="46" y="164"/>
                  </a:lnTo>
                  <a:lnTo>
                    <a:pt x="33" y="124"/>
                  </a:lnTo>
                  <a:lnTo>
                    <a:pt x="79" y="116"/>
                  </a:lnTo>
                  <a:lnTo>
                    <a:pt x="83" y="59"/>
                  </a:lnTo>
                  <a:lnTo>
                    <a:pt x="57" y="29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952" y="1821"/>
              <a:ext cx="552" cy="462"/>
            </a:xfrm>
            <a:custGeom>
              <a:avLst/>
              <a:gdLst>
                <a:gd name="T0" fmla="*/ 0 w 485"/>
                <a:gd name="T1" fmla="*/ 49 h 399"/>
                <a:gd name="T2" fmla="*/ 678 w 485"/>
                <a:gd name="T3" fmla="*/ 0 h 399"/>
                <a:gd name="T4" fmla="*/ 824 w 485"/>
                <a:gd name="T5" fmla="*/ 0 h 399"/>
                <a:gd name="T6" fmla="*/ 931 w 485"/>
                <a:gd name="T7" fmla="*/ 45 h 399"/>
                <a:gd name="T8" fmla="*/ 875 w 485"/>
                <a:gd name="T9" fmla="*/ 170 h 399"/>
                <a:gd name="T10" fmla="*/ 1069 w 485"/>
                <a:gd name="T11" fmla="*/ 384 h 399"/>
                <a:gd name="T12" fmla="*/ 1134 w 485"/>
                <a:gd name="T13" fmla="*/ 562 h 399"/>
                <a:gd name="T14" fmla="*/ 1253 w 485"/>
                <a:gd name="T15" fmla="*/ 515 h 399"/>
                <a:gd name="T16" fmla="*/ 1249 w 485"/>
                <a:gd name="T17" fmla="*/ 764 h 399"/>
                <a:gd name="T18" fmla="*/ 1368 w 485"/>
                <a:gd name="T19" fmla="*/ 843 h 399"/>
                <a:gd name="T20" fmla="*/ 1422 w 485"/>
                <a:gd name="T21" fmla="*/ 1063 h 399"/>
                <a:gd name="T22" fmla="*/ 1507 w 485"/>
                <a:gd name="T23" fmla="*/ 1084 h 399"/>
                <a:gd name="T24" fmla="*/ 1555 w 485"/>
                <a:gd name="T25" fmla="*/ 1181 h 399"/>
                <a:gd name="T26" fmla="*/ 1448 w 485"/>
                <a:gd name="T27" fmla="*/ 1307 h 399"/>
                <a:gd name="T28" fmla="*/ 1412 w 485"/>
                <a:gd name="T29" fmla="*/ 1450 h 399"/>
                <a:gd name="T30" fmla="*/ 1268 w 485"/>
                <a:gd name="T31" fmla="*/ 1493 h 399"/>
                <a:gd name="T32" fmla="*/ 1303 w 485"/>
                <a:gd name="T33" fmla="*/ 1328 h 399"/>
                <a:gd name="T34" fmla="*/ 719 w 485"/>
                <a:gd name="T35" fmla="*/ 1389 h 399"/>
                <a:gd name="T36" fmla="*/ 303 w 485"/>
                <a:gd name="T37" fmla="*/ 1449 h 399"/>
                <a:gd name="T38" fmla="*/ 280 w 485"/>
                <a:gd name="T39" fmla="*/ 1289 h 399"/>
                <a:gd name="T40" fmla="*/ 250 w 485"/>
                <a:gd name="T41" fmla="*/ 813 h 399"/>
                <a:gd name="T42" fmla="*/ 244 w 485"/>
                <a:gd name="T43" fmla="*/ 550 h 399"/>
                <a:gd name="T44" fmla="*/ 107 w 485"/>
                <a:gd name="T45" fmla="*/ 432 h 399"/>
                <a:gd name="T46" fmla="*/ 158 w 485"/>
                <a:gd name="T47" fmla="*/ 325 h 399"/>
                <a:gd name="T48" fmla="*/ 88 w 485"/>
                <a:gd name="T49" fmla="*/ 264 h 399"/>
                <a:gd name="T50" fmla="*/ 0 w 485"/>
                <a:gd name="T51" fmla="*/ 49 h 3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5"/>
                <a:gd name="T79" fmla="*/ 0 h 399"/>
                <a:gd name="T80" fmla="*/ 485 w 485"/>
                <a:gd name="T81" fmla="*/ 399 h 3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5" h="399">
                  <a:moveTo>
                    <a:pt x="0" y="13"/>
                  </a:moveTo>
                  <a:lnTo>
                    <a:pt x="212" y="0"/>
                  </a:lnTo>
                  <a:lnTo>
                    <a:pt x="257" y="0"/>
                  </a:lnTo>
                  <a:lnTo>
                    <a:pt x="291" y="12"/>
                  </a:lnTo>
                  <a:lnTo>
                    <a:pt x="273" y="46"/>
                  </a:lnTo>
                  <a:lnTo>
                    <a:pt x="334" y="103"/>
                  </a:lnTo>
                  <a:lnTo>
                    <a:pt x="354" y="150"/>
                  </a:lnTo>
                  <a:lnTo>
                    <a:pt x="391" y="138"/>
                  </a:lnTo>
                  <a:lnTo>
                    <a:pt x="390" y="205"/>
                  </a:lnTo>
                  <a:lnTo>
                    <a:pt x="427" y="225"/>
                  </a:lnTo>
                  <a:lnTo>
                    <a:pt x="444" y="284"/>
                  </a:lnTo>
                  <a:lnTo>
                    <a:pt x="470" y="290"/>
                  </a:lnTo>
                  <a:lnTo>
                    <a:pt x="485" y="315"/>
                  </a:lnTo>
                  <a:lnTo>
                    <a:pt x="452" y="349"/>
                  </a:lnTo>
                  <a:lnTo>
                    <a:pt x="441" y="388"/>
                  </a:lnTo>
                  <a:lnTo>
                    <a:pt x="395" y="399"/>
                  </a:lnTo>
                  <a:lnTo>
                    <a:pt x="407" y="355"/>
                  </a:lnTo>
                  <a:lnTo>
                    <a:pt x="225" y="371"/>
                  </a:lnTo>
                  <a:lnTo>
                    <a:pt x="95" y="387"/>
                  </a:lnTo>
                  <a:lnTo>
                    <a:pt x="87" y="345"/>
                  </a:lnTo>
                  <a:lnTo>
                    <a:pt x="78" y="217"/>
                  </a:lnTo>
                  <a:lnTo>
                    <a:pt x="76" y="147"/>
                  </a:lnTo>
                  <a:lnTo>
                    <a:pt x="33" y="116"/>
                  </a:lnTo>
                  <a:lnTo>
                    <a:pt x="49" y="87"/>
                  </a:lnTo>
                  <a:lnTo>
                    <a:pt x="28" y="7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556" y="1625"/>
              <a:ext cx="270" cy="452"/>
            </a:xfrm>
            <a:custGeom>
              <a:avLst/>
              <a:gdLst>
                <a:gd name="T0" fmla="*/ 0 w 237"/>
                <a:gd name="T1" fmla="*/ 104 h 390"/>
                <a:gd name="T2" fmla="*/ 87 w 237"/>
                <a:gd name="T3" fmla="*/ 162 h 390"/>
                <a:gd name="T4" fmla="*/ 178 w 237"/>
                <a:gd name="T5" fmla="*/ 147 h 390"/>
                <a:gd name="T6" fmla="*/ 204 w 237"/>
                <a:gd name="T7" fmla="*/ 121 h 390"/>
                <a:gd name="T8" fmla="*/ 224 w 237"/>
                <a:gd name="T9" fmla="*/ 29 h 390"/>
                <a:gd name="T10" fmla="*/ 595 w 237"/>
                <a:gd name="T11" fmla="*/ 0 h 390"/>
                <a:gd name="T12" fmla="*/ 767 w 237"/>
                <a:gd name="T13" fmla="*/ 1041 h 390"/>
                <a:gd name="T14" fmla="*/ 753 w 237"/>
                <a:gd name="T15" fmla="*/ 1026 h 390"/>
                <a:gd name="T16" fmla="*/ 625 w 237"/>
                <a:gd name="T17" fmla="*/ 1091 h 390"/>
                <a:gd name="T18" fmla="*/ 534 w 237"/>
                <a:gd name="T19" fmla="*/ 1369 h 390"/>
                <a:gd name="T20" fmla="*/ 403 w 237"/>
                <a:gd name="T21" fmla="*/ 1328 h 390"/>
                <a:gd name="T22" fmla="*/ 251 w 237"/>
                <a:gd name="T23" fmla="*/ 1431 h 390"/>
                <a:gd name="T24" fmla="*/ 47 w 237"/>
                <a:gd name="T25" fmla="*/ 1471 h 390"/>
                <a:gd name="T26" fmla="*/ 140 w 237"/>
                <a:gd name="T27" fmla="*/ 1202 h 390"/>
                <a:gd name="T28" fmla="*/ 99 w 237"/>
                <a:gd name="T29" fmla="*/ 1045 h 390"/>
                <a:gd name="T30" fmla="*/ 0 w 237"/>
                <a:gd name="T31" fmla="*/ 104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390"/>
                <a:gd name="T50" fmla="*/ 237 w 237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390">
                  <a:moveTo>
                    <a:pt x="0" y="28"/>
                  </a:moveTo>
                  <a:lnTo>
                    <a:pt x="27" y="43"/>
                  </a:lnTo>
                  <a:lnTo>
                    <a:pt x="54" y="40"/>
                  </a:lnTo>
                  <a:lnTo>
                    <a:pt x="63" y="32"/>
                  </a:lnTo>
                  <a:lnTo>
                    <a:pt x="69" y="8"/>
                  </a:lnTo>
                  <a:lnTo>
                    <a:pt x="184" y="0"/>
                  </a:lnTo>
                  <a:lnTo>
                    <a:pt x="237" y="276"/>
                  </a:lnTo>
                  <a:lnTo>
                    <a:pt x="233" y="273"/>
                  </a:lnTo>
                  <a:lnTo>
                    <a:pt x="193" y="289"/>
                  </a:lnTo>
                  <a:lnTo>
                    <a:pt x="166" y="362"/>
                  </a:lnTo>
                  <a:lnTo>
                    <a:pt x="125" y="352"/>
                  </a:lnTo>
                  <a:lnTo>
                    <a:pt x="77" y="380"/>
                  </a:lnTo>
                  <a:lnTo>
                    <a:pt x="15" y="390"/>
                  </a:lnTo>
                  <a:lnTo>
                    <a:pt x="43" y="318"/>
                  </a:lnTo>
                  <a:lnTo>
                    <a:pt x="31" y="27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766" y="1534"/>
              <a:ext cx="346" cy="407"/>
            </a:xfrm>
            <a:custGeom>
              <a:avLst/>
              <a:gdLst>
                <a:gd name="T0" fmla="*/ 0 w 304"/>
                <a:gd name="T1" fmla="*/ 289 h 352"/>
                <a:gd name="T2" fmla="*/ 440 w 304"/>
                <a:gd name="T3" fmla="*/ 243 h 352"/>
                <a:gd name="T4" fmla="*/ 534 w 304"/>
                <a:gd name="T5" fmla="*/ 265 h 352"/>
                <a:gd name="T6" fmla="*/ 738 w 304"/>
                <a:gd name="T7" fmla="*/ 148 h 352"/>
                <a:gd name="T8" fmla="*/ 788 w 304"/>
                <a:gd name="T9" fmla="*/ 52 h 352"/>
                <a:gd name="T10" fmla="*/ 908 w 304"/>
                <a:gd name="T11" fmla="*/ 0 h 352"/>
                <a:gd name="T12" fmla="*/ 973 w 304"/>
                <a:gd name="T13" fmla="*/ 491 h 352"/>
                <a:gd name="T14" fmla="*/ 925 w 304"/>
                <a:gd name="T15" fmla="*/ 547 h 352"/>
                <a:gd name="T16" fmla="*/ 936 w 304"/>
                <a:gd name="T17" fmla="*/ 883 h 352"/>
                <a:gd name="T18" fmla="*/ 840 w 304"/>
                <a:gd name="T19" fmla="*/ 917 h 352"/>
                <a:gd name="T20" fmla="*/ 788 w 304"/>
                <a:gd name="T21" fmla="*/ 1102 h 352"/>
                <a:gd name="T22" fmla="*/ 709 w 304"/>
                <a:gd name="T23" fmla="*/ 1085 h 352"/>
                <a:gd name="T24" fmla="*/ 681 w 304"/>
                <a:gd name="T25" fmla="*/ 1302 h 352"/>
                <a:gd name="T26" fmla="*/ 572 w 304"/>
                <a:gd name="T27" fmla="*/ 1206 h 352"/>
                <a:gd name="T28" fmla="*/ 360 w 304"/>
                <a:gd name="T29" fmla="*/ 1268 h 352"/>
                <a:gd name="T30" fmla="*/ 265 w 304"/>
                <a:gd name="T31" fmla="*/ 1181 h 352"/>
                <a:gd name="T32" fmla="*/ 142 w 304"/>
                <a:gd name="T33" fmla="*/ 1179 h 352"/>
                <a:gd name="T34" fmla="*/ 77 w 304"/>
                <a:gd name="T35" fmla="*/ 812 h 352"/>
                <a:gd name="T36" fmla="*/ 0 w 304"/>
                <a:gd name="T37" fmla="*/ 289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4"/>
                <a:gd name="T58" fmla="*/ 0 h 352"/>
                <a:gd name="T59" fmla="*/ 304 w 30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4" h="352">
                  <a:moveTo>
                    <a:pt x="0" y="79"/>
                  </a:moveTo>
                  <a:lnTo>
                    <a:pt x="137" y="66"/>
                  </a:lnTo>
                  <a:lnTo>
                    <a:pt x="166" y="72"/>
                  </a:lnTo>
                  <a:lnTo>
                    <a:pt x="230" y="41"/>
                  </a:lnTo>
                  <a:lnTo>
                    <a:pt x="245" y="14"/>
                  </a:lnTo>
                  <a:lnTo>
                    <a:pt x="283" y="0"/>
                  </a:lnTo>
                  <a:lnTo>
                    <a:pt x="304" y="133"/>
                  </a:lnTo>
                  <a:lnTo>
                    <a:pt x="288" y="148"/>
                  </a:lnTo>
                  <a:lnTo>
                    <a:pt x="292" y="240"/>
                  </a:lnTo>
                  <a:lnTo>
                    <a:pt x="262" y="248"/>
                  </a:lnTo>
                  <a:lnTo>
                    <a:pt x="245" y="299"/>
                  </a:lnTo>
                  <a:lnTo>
                    <a:pt x="221" y="293"/>
                  </a:lnTo>
                  <a:lnTo>
                    <a:pt x="213" y="352"/>
                  </a:lnTo>
                  <a:lnTo>
                    <a:pt x="179" y="327"/>
                  </a:lnTo>
                  <a:lnTo>
                    <a:pt x="112" y="343"/>
                  </a:lnTo>
                  <a:lnTo>
                    <a:pt x="83" y="320"/>
                  </a:lnTo>
                  <a:lnTo>
                    <a:pt x="45" y="319"/>
                  </a:lnTo>
                  <a:lnTo>
                    <a:pt x="25" y="22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457" y="1902"/>
              <a:ext cx="610" cy="344"/>
            </a:xfrm>
            <a:custGeom>
              <a:avLst/>
              <a:gdLst>
                <a:gd name="T0" fmla="*/ 0 w 536"/>
                <a:gd name="T1" fmla="*/ 1113 h 297"/>
                <a:gd name="T2" fmla="*/ 414 w 536"/>
                <a:gd name="T3" fmla="*/ 1046 h 297"/>
                <a:gd name="T4" fmla="*/ 414 w 536"/>
                <a:gd name="T5" fmla="*/ 998 h 297"/>
                <a:gd name="T6" fmla="*/ 1426 w 536"/>
                <a:gd name="T7" fmla="*/ 833 h 297"/>
                <a:gd name="T8" fmla="*/ 1442 w 536"/>
                <a:gd name="T9" fmla="*/ 753 h 297"/>
                <a:gd name="T10" fmla="*/ 1589 w 536"/>
                <a:gd name="T11" fmla="*/ 687 h 297"/>
                <a:gd name="T12" fmla="*/ 1605 w 536"/>
                <a:gd name="T13" fmla="*/ 595 h 297"/>
                <a:gd name="T14" fmla="*/ 1668 w 536"/>
                <a:gd name="T15" fmla="*/ 568 h 297"/>
                <a:gd name="T16" fmla="*/ 1716 w 536"/>
                <a:gd name="T17" fmla="*/ 433 h 297"/>
                <a:gd name="T18" fmla="*/ 1576 w 536"/>
                <a:gd name="T19" fmla="*/ 303 h 297"/>
                <a:gd name="T20" fmla="*/ 1551 w 536"/>
                <a:gd name="T21" fmla="*/ 124 h 297"/>
                <a:gd name="T22" fmla="*/ 1442 w 536"/>
                <a:gd name="T23" fmla="*/ 34 h 297"/>
                <a:gd name="T24" fmla="*/ 1217 w 536"/>
                <a:gd name="T25" fmla="*/ 80 h 297"/>
                <a:gd name="T26" fmla="*/ 1113 w 536"/>
                <a:gd name="T27" fmla="*/ 1 h 297"/>
                <a:gd name="T28" fmla="*/ 1013 w 536"/>
                <a:gd name="T29" fmla="*/ 0 h 297"/>
                <a:gd name="T30" fmla="*/ 1033 w 536"/>
                <a:gd name="T31" fmla="*/ 124 h 297"/>
                <a:gd name="T32" fmla="*/ 897 w 536"/>
                <a:gd name="T33" fmla="*/ 186 h 297"/>
                <a:gd name="T34" fmla="*/ 801 w 536"/>
                <a:gd name="T35" fmla="*/ 459 h 297"/>
                <a:gd name="T36" fmla="*/ 674 w 536"/>
                <a:gd name="T37" fmla="*/ 423 h 297"/>
                <a:gd name="T38" fmla="*/ 524 w 536"/>
                <a:gd name="T39" fmla="*/ 519 h 297"/>
                <a:gd name="T40" fmla="*/ 328 w 536"/>
                <a:gd name="T41" fmla="*/ 566 h 297"/>
                <a:gd name="T42" fmla="*/ 328 w 536"/>
                <a:gd name="T43" fmla="*/ 719 h 297"/>
                <a:gd name="T44" fmla="*/ 232 w 536"/>
                <a:gd name="T45" fmla="*/ 717 h 297"/>
                <a:gd name="T46" fmla="*/ 236 w 536"/>
                <a:gd name="T47" fmla="*/ 855 h 297"/>
                <a:gd name="T48" fmla="*/ 138 w 536"/>
                <a:gd name="T49" fmla="*/ 798 h 297"/>
                <a:gd name="T50" fmla="*/ 74 w 536"/>
                <a:gd name="T51" fmla="*/ 826 h 297"/>
                <a:gd name="T52" fmla="*/ 124 w 536"/>
                <a:gd name="T53" fmla="*/ 921 h 297"/>
                <a:gd name="T54" fmla="*/ 19 w 536"/>
                <a:gd name="T55" fmla="*/ 1042 h 297"/>
                <a:gd name="T56" fmla="*/ 0 w 536"/>
                <a:gd name="T57" fmla="*/ 1113 h 2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6"/>
                <a:gd name="T88" fmla="*/ 0 h 297"/>
                <a:gd name="T89" fmla="*/ 536 w 536"/>
                <a:gd name="T90" fmla="*/ 297 h 2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6" h="297">
                  <a:moveTo>
                    <a:pt x="0" y="297"/>
                  </a:moveTo>
                  <a:lnTo>
                    <a:pt x="130" y="279"/>
                  </a:lnTo>
                  <a:lnTo>
                    <a:pt x="130" y="266"/>
                  </a:lnTo>
                  <a:lnTo>
                    <a:pt x="445" y="222"/>
                  </a:lnTo>
                  <a:lnTo>
                    <a:pt x="450" y="200"/>
                  </a:lnTo>
                  <a:lnTo>
                    <a:pt x="496" y="183"/>
                  </a:lnTo>
                  <a:lnTo>
                    <a:pt x="501" y="159"/>
                  </a:lnTo>
                  <a:lnTo>
                    <a:pt x="521" y="151"/>
                  </a:lnTo>
                  <a:lnTo>
                    <a:pt x="536" y="116"/>
                  </a:lnTo>
                  <a:lnTo>
                    <a:pt x="492" y="80"/>
                  </a:lnTo>
                  <a:lnTo>
                    <a:pt x="484" y="33"/>
                  </a:lnTo>
                  <a:lnTo>
                    <a:pt x="450" y="9"/>
                  </a:lnTo>
                  <a:lnTo>
                    <a:pt x="380" y="22"/>
                  </a:lnTo>
                  <a:lnTo>
                    <a:pt x="347" y="1"/>
                  </a:lnTo>
                  <a:lnTo>
                    <a:pt x="316" y="0"/>
                  </a:lnTo>
                  <a:lnTo>
                    <a:pt x="322" y="33"/>
                  </a:lnTo>
                  <a:lnTo>
                    <a:pt x="279" y="50"/>
                  </a:lnTo>
                  <a:lnTo>
                    <a:pt x="250" y="123"/>
                  </a:lnTo>
                  <a:lnTo>
                    <a:pt x="210" y="112"/>
                  </a:lnTo>
                  <a:lnTo>
                    <a:pt x="163" y="139"/>
                  </a:lnTo>
                  <a:lnTo>
                    <a:pt x="102" y="150"/>
                  </a:lnTo>
                  <a:lnTo>
                    <a:pt x="102" y="192"/>
                  </a:lnTo>
                  <a:lnTo>
                    <a:pt x="72" y="191"/>
                  </a:lnTo>
                  <a:lnTo>
                    <a:pt x="74" y="228"/>
                  </a:lnTo>
                  <a:lnTo>
                    <a:pt x="42" y="213"/>
                  </a:lnTo>
                  <a:lnTo>
                    <a:pt x="23" y="220"/>
                  </a:lnTo>
                  <a:lnTo>
                    <a:pt x="39" y="245"/>
                  </a:lnTo>
                  <a:lnTo>
                    <a:pt x="6" y="278"/>
                  </a:lnTo>
                  <a:lnTo>
                    <a:pt x="0" y="29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416" y="2124"/>
              <a:ext cx="704" cy="261"/>
            </a:xfrm>
            <a:custGeom>
              <a:avLst/>
              <a:gdLst>
                <a:gd name="T0" fmla="*/ 121 w 618"/>
                <a:gd name="T1" fmla="*/ 392 h 225"/>
                <a:gd name="T2" fmla="*/ 121 w 618"/>
                <a:gd name="T3" fmla="*/ 407 h 225"/>
                <a:gd name="T4" fmla="*/ 87 w 618"/>
                <a:gd name="T5" fmla="*/ 487 h 225"/>
                <a:gd name="T6" fmla="*/ 123 w 618"/>
                <a:gd name="T7" fmla="*/ 596 h 225"/>
                <a:gd name="T8" fmla="*/ 0 w 618"/>
                <a:gd name="T9" fmla="*/ 691 h 225"/>
                <a:gd name="T10" fmla="*/ 25 w 618"/>
                <a:gd name="T11" fmla="*/ 856 h 225"/>
                <a:gd name="T12" fmla="*/ 551 w 618"/>
                <a:gd name="T13" fmla="*/ 806 h 225"/>
                <a:gd name="T14" fmla="*/ 1166 w 618"/>
                <a:gd name="T15" fmla="*/ 722 h 225"/>
                <a:gd name="T16" fmla="*/ 1480 w 618"/>
                <a:gd name="T17" fmla="*/ 655 h 225"/>
                <a:gd name="T18" fmla="*/ 1545 w 618"/>
                <a:gd name="T19" fmla="*/ 437 h 225"/>
                <a:gd name="T20" fmla="*/ 1653 w 618"/>
                <a:gd name="T21" fmla="*/ 427 h 225"/>
                <a:gd name="T22" fmla="*/ 1997 w 618"/>
                <a:gd name="T23" fmla="*/ 0 h 225"/>
                <a:gd name="T24" fmla="*/ 1554 w 618"/>
                <a:gd name="T25" fmla="*/ 104 h 225"/>
                <a:gd name="T26" fmla="*/ 523 w 618"/>
                <a:gd name="T27" fmla="*/ 284 h 225"/>
                <a:gd name="T28" fmla="*/ 533 w 618"/>
                <a:gd name="T29" fmla="*/ 331 h 225"/>
                <a:gd name="T30" fmla="*/ 121 w 618"/>
                <a:gd name="T31" fmla="*/ 392 h 2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8"/>
                <a:gd name="T49" fmla="*/ 0 h 225"/>
                <a:gd name="T50" fmla="*/ 618 w 618"/>
                <a:gd name="T51" fmla="*/ 225 h 2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8" h="225">
                  <a:moveTo>
                    <a:pt x="37" y="103"/>
                  </a:moveTo>
                  <a:lnTo>
                    <a:pt x="37" y="107"/>
                  </a:lnTo>
                  <a:lnTo>
                    <a:pt x="27" y="128"/>
                  </a:lnTo>
                  <a:lnTo>
                    <a:pt x="38" y="157"/>
                  </a:lnTo>
                  <a:lnTo>
                    <a:pt x="0" y="182"/>
                  </a:lnTo>
                  <a:lnTo>
                    <a:pt x="8" y="225"/>
                  </a:lnTo>
                  <a:lnTo>
                    <a:pt x="170" y="212"/>
                  </a:lnTo>
                  <a:lnTo>
                    <a:pt x="362" y="190"/>
                  </a:lnTo>
                  <a:lnTo>
                    <a:pt x="458" y="172"/>
                  </a:lnTo>
                  <a:lnTo>
                    <a:pt x="478" y="115"/>
                  </a:lnTo>
                  <a:lnTo>
                    <a:pt x="512" y="112"/>
                  </a:lnTo>
                  <a:lnTo>
                    <a:pt x="618" y="0"/>
                  </a:lnTo>
                  <a:lnTo>
                    <a:pt x="481" y="28"/>
                  </a:lnTo>
                  <a:lnTo>
                    <a:pt x="162" y="74"/>
                  </a:lnTo>
                  <a:lnTo>
                    <a:pt x="165" y="87"/>
                  </a:lnTo>
                  <a:lnTo>
                    <a:pt x="37" y="10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348" y="2365"/>
              <a:ext cx="287" cy="511"/>
            </a:xfrm>
            <a:custGeom>
              <a:avLst/>
              <a:gdLst>
                <a:gd name="T0" fmla="*/ 156 w 252"/>
                <a:gd name="T1" fmla="*/ 34 h 441"/>
                <a:gd name="T2" fmla="*/ 73 w 252"/>
                <a:gd name="T3" fmla="*/ 218 h 441"/>
                <a:gd name="T4" fmla="*/ 0 w 252"/>
                <a:gd name="T5" fmla="*/ 333 h 441"/>
                <a:gd name="T6" fmla="*/ 22 w 252"/>
                <a:gd name="T7" fmla="*/ 474 h 441"/>
                <a:gd name="T8" fmla="*/ 109 w 252"/>
                <a:gd name="T9" fmla="*/ 667 h 441"/>
                <a:gd name="T10" fmla="*/ 41 w 252"/>
                <a:gd name="T11" fmla="*/ 860 h 441"/>
                <a:gd name="T12" fmla="*/ 13 w 252"/>
                <a:gd name="T13" fmla="*/ 963 h 441"/>
                <a:gd name="T14" fmla="*/ 336 w 252"/>
                <a:gd name="T15" fmla="*/ 920 h 441"/>
                <a:gd name="T16" fmla="*/ 349 w 252"/>
                <a:gd name="T17" fmla="*/ 1051 h 441"/>
                <a:gd name="T18" fmla="*/ 417 w 252"/>
                <a:gd name="T19" fmla="*/ 1067 h 441"/>
                <a:gd name="T20" fmla="*/ 433 w 252"/>
                <a:gd name="T21" fmla="*/ 1000 h 441"/>
                <a:gd name="T22" fmla="*/ 550 w 252"/>
                <a:gd name="T23" fmla="*/ 979 h 441"/>
                <a:gd name="T24" fmla="*/ 524 w 252"/>
                <a:gd name="T25" fmla="*/ 764 h 441"/>
                <a:gd name="T26" fmla="*/ 520 w 252"/>
                <a:gd name="T27" fmla="*/ 0 h 441"/>
                <a:gd name="T28" fmla="*/ 156 w 252"/>
                <a:gd name="T29" fmla="*/ 34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41"/>
                <a:gd name="T47" fmla="*/ 252 w 252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41">
                  <a:moveTo>
                    <a:pt x="71" y="14"/>
                  </a:moveTo>
                  <a:lnTo>
                    <a:pt x="33" y="90"/>
                  </a:lnTo>
                  <a:lnTo>
                    <a:pt x="0" y="138"/>
                  </a:lnTo>
                  <a:lnTo>
                    <a:pt x="10" y="196"/>
                  </a:lnTo>
                  <a:lnTo>
                    <a:pt x="50" y="275"/>
                  </a:lnTo>
                  <a:lnTo>
                    <a:pt x="19" y="355"/>
                  </a:lnTo>
                  <a:lnTo>
                    <a:pt x="6" y="398"/>
                  </a:lnTo>
                  <a:lnTo>
                    <a:pt x="154" y="380"/>
                  </a:lnTo>
                  <a:lnTo>
                    <a:pt x="160" y="434"/>
                  </a:lnTo>
                  <a:lnTo>
                    <a:pt x="191" y="441"/>
                  </a:lnTo>
                  <a:lnTo>
                    <a:pt x="198" y="413"/>
                  </a:lnTo>
                  <a:lnTo>
                    <a:pt x="252" y="405"/>
                  </a:lnTo>
                  <a:lnTo>
                    <a:pt x="241" y="316"/>
                  </a:lnTo>
                  <a:lnTo>
                    <a:pt x="238" y="0"/>
                  </a:lnTo>
                  <a:lnTo>
                    <a:pt x="71" y="14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618" y="2341"/>
              <a:ext cx="324" cy="515"/>
            </a:xfrm>
            <a:custGeom>
              <a:avLst/>
              <a:gdLst>
                <a:gd name="T0" fmla="*/ 0 w 285"/>
                <a:gd name="T1" fmla="*/ 52 h 445"/>
                <a:gd name="T2" fmla="*/ 399 w 285"/>
                <a:gd name="T3" fmla="*/ 0 h 445"/>
                <a:gd name="T4" fmla="*/ 529 w 285"/>
                <a:gd name="T5" fmla="*/ 492 h 445"/>
                <a:gd name="T6" fmla="*/ 614 w 285"/>
                <a:gd name="T7" fmla="*/ 571 h 445"/>
                <a:gd name="T8" fmla="*/ 541 w 285"/>
                <a:gd name="T9" fmla="*/ 718 h 445"/>
                <a:gd name="T10" fmla="*/ 613 w 285"/>
                <a:gd name="T11" fmla="*/ 858 h 445"/>
                <a:gd name="T12" fmla="*/ 205 w 285"/>
                <a:gd name="T13" fmla="*/ 908 h 445"/>
                <a:gd name="T14" fmla="*/ 221 w 285"/>
                <a:gd name="T15" fmla="*/ 1028 h 445"/>
                <a:gd name="T16" fmla="*/ 161 w 285"/>
                <a:gd name="T17" fmla="*/ 1071 h 445"/>
                <a:gd name="T18" fmla="*/ 111 w 285"/>
                <a:gd name="T19" fmla="*/ 919 h 445"/>
                <a:gd name="T20" fmla="*/ 84 w 285"/>
                <a:gd name="T21" fmla="*/ 1040 h 445"/>
                <a:gd name="T22" fmla="*/ 32 w 285"/>
                <a:gd name="T23" fmla="*/ 1028 h 445"/>
                <a:gd name="T24" fmla="*/ 17 w 285"/>
                <a:gd name="T25" fmla="*/ 903 h 445"/>
                <a:gd name="T26" fmla="*/ 1 w 285"/>
                <a:gd name="T27" fmla="*/ 797 h 445"/>
                <a:gd name="T28" fmla="*/ 0 w 285"/>
                <a:gd name="T29" fmla="*/ 52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445"/>
                <a:gd name="T47" fmla="*/ 285 w 285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445">
                  <a:moveTo>
                    <a:pt x="0" y="22"/>
                  </a:moveTo>
                  <a:lnTo>
                    <a:pt x="185" y="0"/>
                  </a:lnTo>
                  <a:lnTo>
                    <a:pt x="245" y="205"/>
                  </a:lnTo>
                  <a:lnTo>
                    <a:pt x="285" y="238"/>
                  </a:lnTo>
                  <a:lnTo>
                    <a:pt x="252" y="299"/>
                  </a:lnTo>
                  <a:lnTo>
                    <a:pt x="284" y="357"/>
                  </a:lnTo>
                  <a:lnTo>
                    <a:pt x="94" y="378"/>
                  </a:lnTo>
                  <a:lnTo>
                    <a:pt x="102" y="428"/>
                  </a:lnTo>
                  <a:lnTo>
                    <a:pt x="75" y="445"/>
                  </a:lnTo>
                  <a:lnTo>
                    <a:pt x="52" y="382"/>
                  </a:lnTo>
                  <a:lnTo>
                    <a:pt x="39" y="433"/>
                  </a:lnTo>
                  <a:lnTo>
                    <a:pt x="15" y="428"/>
                  </a:lnTo>
                  <a:lnTo>
                    <a:pt x="8" y="376"/>
                  </a:lnTo>
                  <a:lnTo>
                    <a:pt x="1" y="33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3828" y="2315"/>
              <a:ext cx="450" cy="474"/>
            </a:xfrm>
            <a:custGeom>
              <a:avLst/>
              <a:gdLst>
                <a:gd name="T0" fmla="*/ 0 w 395"/>
                <a:gd name="T1" fmla="*/ 94 h 409"/>
                <a:gd name="T2" fmla="*/ 15 w 395"/>
                <a:gd name="T3" fmla="*/ 94 h 409"/>
                <a:gd name="T4" fmla="*/ 308 w 395"/>
                <a:gd name="T5" fmla="*/ 25 h 409"/>
                <a:gd name="T6" fmla="*/ 576 w 395"/>
                <a:gd name="T7" fmla="*/ 0 h 409"/>
                <a:gd name="T8" fmla="*/ 534 w 395"/>
                <a:gd name="T9" fmla="*/ 78 h 409"/>
                <a:gd name="T10" fmla="*/ 617 w 395"/>
                <a:gd name="T11" fmla="*/ 78 h 409"/>
                <a:gd name="T12" fmla="*/ 1073 w 395"/>
                <a:gd name="T13" fmla="*/ 552 h 409"/>
                <a:gd name="T14" fmla="*/ 1251 w 395"/>
                <a:gd name="T15" fmla="*/ 863 h 409"/>
                <a:gd name="T16" fmla="*/ 1277 w 395"/>
                <a:gd name="T17" fmla="*/ 1070 h 409"/>
                <a:gd name="T18" fmla="*/ 1219 w 395"/>
                <a:gd name="T19" fmla="*/ 1118 h 409"/>
                <a:gd name="T20" fmla="*/ 1251 w 395"/>
                <a:gd name="T21" fmla="*/ 1328 h 409"/>
                <a:gd name="T22" fmla="*/ 1126 w 395"/>
                <a:gd name="T23" fmla="*/ 1339 h 409"/>
                <a:gd name="T24" fmla="*/ 1126 w 395"/>
                <a:gd name="T25" fmla="*/ 1515 h 409"/>
                <a:gd name="T26" fmla="*/ 1020 w 395"/>
                <a:gd name="T27" fmla="*/ 1430 h 409"/>
                <a:gd name="T28" fmla="*/ 371 w 395"/>
                <a:gd name="T29" fmla="*/ 1540 h 409"/>
                <a:gd name="T30" fmla="*/ 216 w 395"/>
                <a:gd name="T31" fmla="*/ 1208 h 409"/>
                <a:gd name="T32" fmla="*/ 326 w 395"/>
                <a:gd name="T33" fmla="*/ 978 h 409"/>
                <a:gd name="T34" fmla="*/ 183 w 395"/>
                <a:gd name="T35" fmla="*/ 868 h 409"/>
                <a:gd name="T36" fmla="*/ 0 w 395"/>
                <a:gd name="T37" fmla="*/ 94 h 4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"/>
                <a:gd name="T58" fmla="*/ 0 h 409"/>
                <a:gd name="T59" fmla="*/ 395 w 395"/>
                <a:gd name="T60" fmla="*/ 409 h 4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" h="409">
                  <a:moveTo>
                    <a:pt x="0" y="25"/>
                  </a:moveTo>
                  <a:lnTo>
                    <a:pt x="4" y="25"/>
                  </a:lnTo>
                  <a:lnTo>
                    <a:pt x="96" y="7"/>
                  </a:lnTo>
                  <a:lnTo>
                    <a:pt x="178" y="0"/>
                  </a:lnTo>
                  <a:lnTo>
                    <a:pt x="166" y="21"/>
                  </a:lnTo>
                  <a:lnTo>
                    <a:pt x="191" y="21"/>
                  </a:lnTo>
                  <a:lnTo>
                    <a:pt x="332" y="147"/>
                  </a:lnTo>
                  <a:lnTo>
                    <a:pt x="387" y="229"/>
                  </a:lnTo>
                  <a:lnTo>
                    <a:pt x="395" y="284"/>
                  </a:lnTo>
                  <a:lnTo>
                    <a:pt x="377" y="297"/>
                  </a:lnTo>
                  <a:lnTo>
                    <a:pt x="387" y="352"/>
                  </a:lnTo>
                  <a:lnTo>
                    <a:pt x="348" y="355"/>
                  </a:lnTo>
                  <a:lnTo>
                    <a:pt x="348" y="402"/>
                  </a:lnTo>
                  <a:lnTo>
                    <a:pt x="316" y="379"/>
                  </a:lnTo>
                  <a:lnTo>
                    <a:pt x="114" y="409"/>
                  </a:lnTo>
                  <a:lnTo>
                    <a:pt x="67" y="321"/>
                  </a:lnTo>
                  <a:lnTo>
                    <a:pt x="100" y="260"/>
                  </a:lnTo>
                  <a:lnTo>
                    <a:pt x="57" y="23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4017" y="2250"/>
              <a:ext cx="411" cy="332"/>
            </a:xfrm>
            <a:custGeom>
              <a:avLst/>
              <a:gdLst>
                <a:gd name="T0" fmla="*/ 41 w 361"/>
                <a:gd name="T1" fmla="*/ 199 h 286"/>
                <a:gd name="T2" fmla="*/ 138 w 361"/>
                <a:gd name="T3" fmla="*/ 92 h 286"/>
                <a:gd name="T4" fmla="*/ 484 w 361"/>
                <a:gd name="T5" fmla="*/ 0 h 286"/>
                <a:gd name="T6" fmla="*/ 587 w 361"/>
                <a:gd name="T7" fmla="*/ 65 h 286"/>
                <a:gd name="T8" fmla="*/ 813 w 361"/>
                <a:gd name="T9" fmla="*/ 16 h 286"/>
                <a:gd name="T10" fmla="*/ 995 w 361"/>
                <a:gd name="T11" fmla="*/ 171 h 286"/>
                <a:gd name="T12" fmla="*/ 1161 w 361"/>
                <a:gd name="T13" fmla="*/ 293 h 286"/>
                <a:gd name="T14" fmla="*/ 1067 w 361"/>
                <a:gd name="T15" fmla="*/ 620 h 286"/>
                <a:gd name="T16" fmla="*/ 929 w 361"/>
                <a:gd name="T17" fmla="*/ 788 h 286"/>
                <a:gd name="T18" fmla="*/ 774 w 361"/>
                <a:gd name="T19" fmla="*/ 837 h 286"/>
                <a:gd name="T20" fmla="*/ 803 w 361"/>
                <a:gd name="T21" fmla="*/ 970 h 286"/>
                <a:gd name="T22" fmla="*/ 713 w 361"/>
                <a:gd name="T23" fmla="*/ 1092 h 286"/>
                <a:gd name="T24" fmla="*/ 534 w 361"/>
                <a:gd name="T25" fmla="*/ 788 h 286"/>
                <a:gd name="T26" fmla="*/ 76 w 361"/>
                <a:gd name="T27" fmla="*/ 293 h 286"/>
                <a:gd name="T28" fmla="*/ 0 w 361"/>
                <a:gd name="T29" fmla="*/ 293 h 286"/>
                <a:gd name="T30" fmla="*/ 41 w 361"/>
                <a:gd name="T31" fmla="*/ 199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86"/>
                <a:gd name="T50" fmla="*/ 361 w 361"/>
                <a:gd name="T51" fmla="*/ 286 h 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86">
                  <a:moveTo>
                    <a:pt x="13" y="52"/>
                  </a:moveTo>
                  <a:lnTo>
                    <a:pt x="42" y="24"/>
                  </a:lnTo>
                  <a:lnTo>
                    <a:pt x="150" y="0"/>
                  </a:lnTo>
                  <a:lnTo>
                    <a:pt x="183" y="16"/>
                  </a:lnTo>
                  <a:lnTo>
                    <a:pt x="253" y="4"/>
                  </a:lnTo>
                  <a:lnTo>
                    <a:pt x="310" y="45"/>
                  </a:lnTo>
                  <a:lnTo>
                    <a:pt x="361" y="77"/>
                  </a:lnTo>
                  <a:lnTo>
                    <a:pt x="332" y="162"/>
                  </a:lnTo>
                  <a:lnTo>
                    <a:pt x="289" y="206"/>
                  </a:lnTo>
                  <a:lnTo>
                    <a:pt x="241" y="219"/>
                  </a:lnTo>
                  <a:lnTo>
                    <a:pt x="250" y="253"/>
                  </a:lnTo>
                  <a:lnTo>
                    <a:pt x="221" y="286"/>
                  </a:lnTo>
                  <a:lnTo>
                    <a:pt x="166" y="206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3725" y="2723"/>
              <a:ext cx="769" cy="532"/>
            </a:xfrm>
            <a:custGeom>
              <a:avLst/>
              <a:gdLst>
                <a:gd name="T0" fmla="*/ 0 w 676"/>
                <a:gd name="T1" fmla="*/ 169 h 459"/>
                <a:gd name="T2" fmla="*/ 595 w 676"/>
                <a:gd name="T3" fmla="*/ 102 h 459"/>
                <a:gd name="T4" fmla="*/ 656 w 676"/>
                <a:gd name="T5" fmla="*/ 213 h 459"/>
                <a:gd name="T6" fmla="*/ 1291 w 676"/>
                <a:gd name="T7" fmla="*/ 102 h 459"/>
                <a:gd name="T8" fmla="*/ 1400 w 676"/>
                <a:gd name="T9" fmla="*/ 196 h 459"/>
                <a:gd name="T10" fmla="*/ 1400 w 676"/>
                <a:gd name="T11" fmla="*/ 16 h 459"/>
                <a:gd name="T12" fmla="*/ 1390 w 676"/>
                <a:gd name="T13" fmla="*/ 0 h 459"/>
                <a:gd name="T14" fmla="*/ 1518 w 676"/>
                <a:gd name="T15" fmla="*/ 3 h 459"/>
                <a:gd name="T16" fmla="*/ 1652 w 676"/>
                <a:gd name="T17" fmla="*/ 280 h 459"/>
                <a:gd name="T18" fmla="*/ 1863 w 676"/>
                <a:gd name="T19" fmla="*/ 640 h 459"/>
                <a:gd name="T20" fmla="*/ 1971 w 676"/>
                <a:gd name="T21" fmla="*/ 956 h 459"/>
                <a:gd name="T22" fmla="*/ 2132 w 676"/>
                <a:gd name="T23" fmla="*/ 1172 h 459"/>
                <a:gd name="T24" fmla="*/ 2157 w 676"/>
                <a:gd name="T25" fmla="*/ 1489 h 459"/>
                <a:gd name="T26" fmla="*/ 2106 w 676"/>
                <a:gd name="T27" fmla="*/ 1681 h 459"/>
                <a:gd name="T28" fmla="*/ 1879 w 676"/>
                <a:gd name="T29" fmla="*/ 1734 h 459"/>
                <a:gd name="T30" fmla="*/ 1841 w 676"/>
                <a:gd name="T31" fmla="*/ 1654 h 459"/>
                <a:gd name="T32" fmla="*/ 1684 w 676"/>
                <a:gd name="T33" fmla="*/ 1538 h 459"/>
                <a:gd name="T34" fmla="*/ 1629 w 676"/>
                <a:gd name="T35" fmla="*/ 1419 h 459"/>
                <a:gd name="T36" fmla="*/ 1591 w 676"/>
                <a:gd name="T37" fmla="*/ 1373 h 459"/>
                <a:gd name="T38" fmla="*/ 1562 w 676"/>
                <a:gd name="T39" fmla="*/ 1265 h 459"/>
                <a:gd name="T40" fmla="*/ 1525 w 676"/>
                <a:gd name="T41" fmla="*/ 1293 h 459"/>
                <a:gd name="T42" fmla="*/ 1400 w 676"/>
                <a:gd name="T43" fmla="*/ 1154 h 459"/>
                <a:gd name="T44" fmla="*/ 1430 w 676"/>
                <a:gd name="T45" fmla="*/ 1019 h 459"/>
                <a:gd name="T46" fmla="*/ 1400 w 676"/>
                <a:gd name="T47" fmla="*/ 941 h 459"/>
                <a:gd name="T48" fmla="*/ 1365 w 676"/>
                <a:gd name="T49" fmla="*/ 965 h 459"/>
                <a:gd name="T50" fmla="*/ 1366 w 676"/>
                <a:gd name="T51" fmla="*/ 1047 h 459"/>
                <a:gd name="T52" fmla="*/ 1325 w 676"/>
                <a:gd name="T53" fmla="*/ 941 h 459"/>
                <a:gd name="T54" fmla="*/ 1328 w 676"/>
                <a:gd name="T55" fmla="*/ 695 h 459"/>
                <a:gd name="T56" fmla="*/ 1250 w 676"/>
                <a:gd name="T57" fmla="*/ 552 h 459"/>
                <a:gd name="T58" fmla="*/ 1044 w 676"/>
                <a:gd name="T59" fmla="*/ 431 h 459"/>
                <a:gd name="T60" fmla="*/ 946 w 676"/>
                <a:gd name="T61" fmla="*/ 303 h 459"/>
                <a:gd name="T62" fmla="*/ 832 w 676"/>
                <a:gd name="T63" fmla="*/ 285 h 459"/>
                <a:gd name="T64" fmla="*/ 789 w 676"/>
                <a:gd name="T65" fmla="*/ 371 h 459"/>
                <a:gd name="T66" fmla="*/ 620 w 676"/>
                <a:gd name="T67" fmla="*/ 430 h 459"/>
                <a:gd name="T68" fmla="*/ 524 w 676"/>
                <a:gd name="T69" fmla="*/ 371 h 459"/>
                <a:gd name="T70" fmla="*/ 471 w 676"/>
                <a:gd name="T71" fmla="*/ 280 h 459"/>
                <a:gd name="T72" fmla="*/ 158 w 676"/>
                <a:gd name="T73" fmla="*/ 355 h 459"/>
                <a:gd name="T74" fmla="*/ 88 w 676"/>
                <a:gd name="T75" fmla="*/ 293 h 459"/>
                <a:gd name="T76" fmla="*/ 19 w 676"/>
                <a:gd name="T77" fmla="*/ 364 h 459"/>
                <a:gd name="T78" fmla="*/ 0 w 676"/>
                <a:gd name="T79" fmla="*/ 169 h 4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6"/>
                <a:gd name="T121" fmla="*/ 0 h 459"/>
                <a:gd name="T122" fmla="*/ 676 w 676"/>
                <a:gd name="T123" fmla="*/ 459 h 4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6" h="459">
                  <a:moveTo>
                    <a:pt x="0" y="45"/>
                  </a:moveTo>
                  <a:lnTo>
                    <a:pt x="186" y="27"/>
                  </a:lnTo>
                  <a:lnTo>
                    <a:pt x="206" y="57"/>
                  </a:lnTo>
                  <a:lnTo>
                    <a:pt x="405" y="27"/>
                  </a:lnTo>
                  <a:lnTo>
                    <a:pt x="439" y="52"/>
                  </a:lnTo>
                  <a:lnTo>
                    <a:pt x="439" y="4"/>
                  </a:lnTo>
                  <a:lnTo>
                    <a:pt x="436" y="0"/>
                  </a:lnTo>
                  <a:lnTo>
                    <a:pt x="476" y="3"/>
                  </a:lnTo>
                  <a:lnTo>
                    <a:pt x="518" y="74"/>
                  </a:lnTo>
                  <a:lnTo>
                    <a:pt x="585" y="170"/>
                  </a:lnTo>
                  <a:lnTo>
                    <a:pt x="618" y="253"/>
                  </a:lnTo>
                  <a:lnTo>
                    <a:pt x="668" y="311"/>
                  </a:lnTo>
                  <a:lnTo>
                    <a:pt x="676" y="395"/>
                  </a:lnTo>
                  <a:lnTo>
                    <a:pt x="660" y="445"/>
                  </a:lnTo>
                  <a:lnTo>
                    <a:pt x="589" y="459"/>
                  </a:lnTo>
                  <a:lnTo>
                    <a:pt x="577" y="437"/>
                  </a:lnTo>
                  <a:lnTo>
                    <a:pt x="527" y="407"/>
                  </a:lnTo>
                  <a:lnTo>
                    <a:pt x="511" y="376"/>
                  </a:lnTo>
                  <a:lnTo>
                    <a:pt x="498" y="364"/>
                  </a:lnTo>
                  <a:lnTo>
                    <a:pt x="490" y="335"/>
                  </a:lnTo>
                  <a:lnTo>
                    <a:pt x="478" y="343"/>
                  </a:lnTo>
                  <a:lnTo>
                    <a:pt x="439" y="305"/>
                  </a:lnTo>
                  <a:lnTo>
                    <a:pt x="448" y="269"/>
                  </a:lnTo>
                  <a:lnTo>
                    <a:pt x="439" y="249"/>
                  </a:lnTo>
                  <a:lnTo>
                    <a:pt x="427" y="256"/>
                  </a:lnTo>
                  <a:lnTo>
                    <a:pt x="428" y="277"/>
                  </a:lnTo>
                  <a:lnTo>
                    <a:pt x="415" y="249"/>
                  </a:lnTo>
                  <a:lnTo>
                    <a:pt x="417" y="185"/>
                  </a:lnTo>
                  <a:lnTo>
                    <a:pt x="392" y="147"/>
                  </a:lnTo>
                  <a:lnTo>
                    <a:pt x="328" y="115"/>
                  </a:lnTo>
                  <a:lnTo>
                    <a:pt x="297" y="79"/>
                  </a:lnTo>
                  <a:lnTo>
                    <a:pt x="261" y="75"/>
                  </a:lnTo>
                  <a:lnTo>
                    <a:pt x="247" y="98"/>
                  </a:lnTo>
                  <a:lnTo>
                    <a:pt x="194" y="114"/>
                  </a:lnTo>
                  <a:lnTo>
                    <a:pt x="164" y="98"/>
                  </a:lnTo>
                  <a:lnTo>
                    <a:pt x="148" y="74"/>
                  </a:lnTo>
                  <a:lnTo>
                    <a:pt x="49" y="95"/>
                  </a:lnTo>
                  <a:lnTo>
                    <a:pt x="28" y="78"/>
                  </a:lnTo>
                  <a:lnTo>
                    <a:pt x="6" y="9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936" y="2023"/>
              <a:ext cx="708" cy="317"/>
            </a:xfrm>
            <a:custGeom>
              <a:avLst/>
              <a:gdLst>
                <a:gd name="T0" fmla="*/ 67 w 622"/>
                <a:gd name="T1" fmla="*/ 777 h 273"/>
                <a:gd name="T2" fmla="*/ 0 w 622"/>
                <a:gd name="T3" fmla="*/ 994 h 273"/>
                <a:gd name="T4" fmla="*/ 256 w 622"/>
                <a:gd name="T5" fmla="*/ 970 h 273"/>
                <a:gd name="T6" fmla="*/ 360 w 622"/>
                <a:gd name="T7" fmla="*/ 864 h 273"/>
                <a:gd name="T8" fmla="*/ 710 w 622"/>
                <a:gd name="T9" fmla="*/ 756 h 273"/>
                <a:gd name="T10" fmla="*/ 808 w 622"/>
                <a:gd name="T11" fmla="*/ 814 h 273"/>
                <a:gd name="T12" fmla="*/ 1039 w 622"/>
                <a:gd name="T13" fmla="*/ 777 h 273"/>
                <a:gd name="T14" fmla="*/ 1039 w 622"/>
                <a:gd name="T15" fmla="*/ 786 h 273"/>
                <a:gd name="T16" fmla="*/ 1385 w 622"/>
                <a:gd name="T17" fmla="*/ 1047 h 273"/>
                <a:gd name="T18" fmla="*/ 1589 w 622"/>
                <a:gd name="T19" fmla="*/ 971 h 273"/>
                <a:gd name="T20" fmla="*/ 1703 w 622"/>
                <a:gd name="T21" fmla="*/ 684 h 273"/>
                <a:gd name="T22" fmla="*/ 1902 w 622"/>
                <a:gd name="T23" fmla="*/ 600 h 273"/>
                <a:gd name="T24" fmla="*/ 1994 w 622"/>
                <a:gd name="T25" fmla="*/ 386 h 273"/>
                <a:gd name="T26" fmla="*/ 1992 w 622"/>
                <a:gd name="T27" fmla="*/ 127 h 273"/>
                <a:gd name="T28" fmla="*/ 1965 w 622"/>
                <a:gd name="T29" fmla="*/ 350 h 273"/>
                <a:gd name="T30" fmla="*/ 1855 w 622"/>
                <a:gd name="T31" fmla="*/ 527 h 273"/>
                <a:gd name="T32" fmla="*/ 1811 w 622"/>
                <a:gd name="T33" fmla="*/ 511 h 273"/>
                <a:gd name="T34" fmla="*/ 1666 w 622"/>
                <a:gd name="T35" fmla="*/ 562 h 273"/>
                <a:gd name="T36" fmla="*/ 1666 w 622"/>
                <a:gd name="T37" fmla="*/ 497 h 273"/>
                <a:gd name="T38" fmla="*/ 1811 w 622"/>
                <a:gd name="T39" fmla="*/ 444 h 273"/>
                <a:gd name="T40" fmla="*/ 1677 w 622"/>
                <a:gd name="T41" fmla="*/ 419 h 273"/>
                <a:gd name="T42" fmla="*/ 1828 w 622"/>
                <a:gd name="T43" fmla="*/ 366 h 273"/>
                <a:gd name="T44" fmla="*/ 1890 w 622"/>
                <a:gd name="T45" fmla="*/ 395 h 273"/>
                <a:gd name="T46" fmla="*/ 1919 w 622"/>
                <a:gd name="T47" fmla="*/ 193 h 273"/>
                <a:gd name="T48" fmla="*/ 1878 w 622"/>
                <a:gd name="T49" fmla="*/ 145 h 273"/>
                <a:gd name="T50" fmla="*/ 1697 w 622"/>
                <a:gd name="T51" fmla="*/ 226 h 273"/>
                <a:gd name="T52" fmla="*/ 1703 w 622"/>
                <a:gd name="T53" fmla="*/ 108 h 273"/>
                <a:gd name="T54" fmla="*/ 1780 w 622"/>
                <a:gd name="T55" fmla="*/ 139 h 273"/>
                <a:gd name="T56" fmla="*/ 1878 w 622"/>
                <a:gd name="T57" fmla="*/ 48 h 273"/>
                <a:gd name="T58" fmla="*/ 1826 w 622"/>
                <a:gd name="T59" fmla="*/ 0 h 273"/>
                <a:gd name="T60" fmla="*/ 1228 w 622"/>
                <a:gd name="T61" fmla="*/ 161 h 273"/>
                <a:gd name="T62" fmla="*/ 502 w 622"/>
                <a:gd name="T63" fmla="*/ 337 h 273"/>
                <a:gd name="T64" fmla="*/ 162 w 622"/>
                <a:gd name="T65" fmla="*/ 764 h 273"/>
                <a:gd name="T66" fmla="*/ 67 w 622"/>
                <a:gd name="T67" fmla="*/ 777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2"/>
                <a:gd name="T103" fmla="*/ 0 h 273"/>
                <a:gd name="T104" fmla="*/ 622 w 622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2" h="273">
                  <a:moveTo>
                    <a:pt x="21" y="202"/>
                  </a:moveTo>
                  <a:lnTo>
                    <a:pt x="0" y="259"/>
                  </a:lnTo>
                  <a:lnTo>
                    <a:pt x="80" y="252"/>
                  </a:lnTo>
                  <a:lnTo>
                    <a:pt x="112" y="225"/>
                  </a:lnTo>
                  <a:lnTo>
                    <a:pt x="221" y="196"/>
                  </a:lnTo>
                  <a:lnTo>
                    <a:pt x="252" y="212"/>
                  </a:lnTo>
                  <a:lnTo>
                    <a:pt x="324" y="202"/>
                  </a:lnTo>
                  <a:lnTo>
                    <a:pt x="324" y="205"/>
                  </a:lnTo>
                  <a:lnTo>
                    <a:pt x="432" y="273"/>
                  </a:lnTo>
                  <a:lnTo>
                    <a:pt x="495" y="253"/>
                  </a:lnTo>
                  <a:lnTo>
                    <a:pt x="531" y="178"/>
                  </a:lnTo>
                  <a:lnTo>
                    <a:pt x="593" y="157"/>
                  </a:lnTo>
                  <a:lnTo>
                    <a:pt x="622" y="101"/>
                  </a:lnTo>
                  <a:lnTo>
                    <a:pt x="620" y="34"/>
                  </a:lnTo>
                  <a:lnTo>
                    <a:pt x="612" y="90"/>
                  </a:lnTo>
                  <a:lnTo>
                    <a:pt x="578" y="137"/>
                  </a:lnTo>
                  <a:lnTo>
                    <a:pt x="565" y="133"/>
                  </a:lnTo>
                  <a:lnTo>
                    <a:pt x="519" y="146"/>
                  </a:lnTo>
                  <a:lnTo>
                    <a:pt x="519" y="130"/>
                  </a:lnTo>
                  <a:lnTo>
                    <a:pt x="565" y="115"/>
                  </a:lnTo>
                  <a:lnTo>
                    <a:pt x="523" y="109"/>
                  </a:lnTo>
                  <a:lnTo>
                    <a:pt x="570" y="95"/>
                  </a:lnTo>
                  <a:lnTo>
                    <a:pt x="589" y="103"/>
                  </a:lnTo>
                  <a:lnTo>
                    <a:pt x="598" y="50"/>
                  </a:lnTo>
                  <a:lnTo>
                    <a:pt x="586" y="38"/>
                  </a:lnTo>
                  <a:lnTo>
                    <a:pt x="529" y="59"/>
                  </a:lnTo>
                  <a:lnTo>
                    <a:pt x="531" y="28"/>
                  </a:lnTo>
                  <a:lnTo>
                    <a:pt x="555" y="36"/>
                  </a:lnTo>
                  <a:lnTo>
                    <a:pt x="586" y="12"/>
                  </a:lnTo>
                  <a:lnTo>
                    <a:pt x="569" y="0"/>
                  </a:lnTo>
                  <a:lnTo>
                    <a:pt x="383" y="42"/>
                  </a:lnTo>
                  <a:lnTo>
                    <a:pt x="156" y="88"/>
                  </a:lnTo>
                  <a:lnTo>
                    <a:pt x="51" y="200"/>
                  </a:lnTo>
                  <a:lnTo>
                    <a:pt x="21" y="20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965" y="1763"/>
              <a:ext cx="619" cy="391"/>
            </a:xfrm>
            <a:custGeom>
              <a:avLst/>
              <a:gdLst>
                <a:gd name="T0" fmla="*/ 288 w 544"/>
                <a:gd name="T1" fmla="*/ 880 h 338"/>
                <a:gd name="T2" fmla="*/ 236 w 544"/>
                <a:gd name="T3" fmla="*/ 1005 h 338"/>
                <a:gd name="T4" fmla="*/ 165 w 544"/>
                <a:gd name="T5" fmla="*/ 1040 h 338"/>
                <a:gd name="T6" fmla="*/ 160 w 544"/>
                <a:gd name="T7" fmla="*/ 1127 h 338"/>
                <a:gd name="T8" fmla="*/ 3 w 544"/>
                <a:gd name="T9" fmla="*/ 1187 h 338"/>
                <a:gd name="T10" fmla="*/ 0 w 544"/>
                <a:gd name="T11" fmla="*/ 1254 h 338"/>
                <a:gd name="T12" fmla="*/ 413 w 544"/>
                <a:gd name="T13" fmla="*/ 1174 h 338"/>
                <a:gd name="T14" fmla="*/ 1164 w 544"/>
                <a:gd name="T15" fmla="*/ 990 h 338"/>
                <a:gd name="T16" fmla="*/ 1739 w 544"/>
                <a:gd name="T17" fmla="*/ 831 h 338"/>
                <a:gd name="T18" fmla="*/ 1739 w 544"/>
                <a:gd name="T19" fmla="*/ 703 h 338"/>
                <a:gd name="T20" fmla="*/ 1674 w 544"/>
                <a:gd name="T21" fmla="*/ 661 h 338"/>
                <a:gd name="T22" fmla="*/ 1625 w 544"/>
                <a:gd name="T23" fmla="*/ 729 h 338"/>
                <a:gd name="T24" fmla="*/ 1594 w 544"/>
                <a:gd name="T25" fmla="*/ 560 h 338"/>
                <a:gd name="T26" fmla="*/ 1625 w 544"/>
                <a:gd name="T27" fmla="*/ 407 h 338"/>
                <a:gd name="T28" fmla="*/ 1411 w 544"/>
                <a:gd name="T29" fmla="*/ 289 h 338"/>
                <a:gd name="T30" fmla="*/ 1261 w 544"/>
                <a:gd name="T31" fmla="*/ 323 h 338"/>
                <a:gd name="T32" fmla="*/ 1260 w 544"/>
                <a:gd name="T33" fmla="*/ 90 h 338"/>
                <a:gd name="T34" fmla="*/ 1107 w 544"/>
                <a:gd name="T35" fmla="*/ 0 h 338"/>
                <a:gd name="T36" fmla="*/ 996 w 544"/>
                <a:gd name="T37" fmla="*/ 52 h 338"/>
                <a:gd name="T38" fmla="*/ 917 w 544"/>
                <a:gd name="T39" fmla="*/ 275 h 338"/>
                <a:gd name="T40" fmla="*/ 785 w 544"/>
                <a:gd name="T41" fmla="*/ 361 h 338"/>
                <a:gd name="T42" fmla="*/ 729 w 544"/>
                <a:gd name="T43" fmla="*/ 709 h 338"/>
                <a:gd name="T44" fmla="*/ 509 w 544"/>
                <a:gd name="T45" fmla="*/ 880 h 338"/>
                <a:gd name="T46" fmla="*/ 330 w 544"/>
                <a:gd name="T47" fmla="*/ 946 h 338"/>
                <a:gd name="T48" fmla="*/ 288 w 544"/>
                <a:gd name="T49" fmla="*/ 880 h 3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4"/>
                <a:gd name="T76" fmla="*/ 0 h 338"/>
                <a:gd name="T77" fmla="*/ 544 w 544"/>
                <a:gd name="T78" fmla="*/ 338 h 3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4" h="338">
                  <a:moveTo>
                    <a:pt x="90" y="237"/>
                  </a:moveTo>
                  <a:lnTo>
                    <a:pt x="74" y="271"/>
                  </a:lnTo>
                  <a:lnTo>
                    <a:pt x="52" y="280"/>
                  </a:lnTo>
                  <a:lnTo>
                    <a:pt x="50" y="303"/>
                  </a:lnTo>
                  <a:lnTo>
                    <a:pt x="3" y="320"/>
                  </a:lnTo>
                  <a:lnTo>
                    <a:pt x="0" y="338"/>
                  </a:lnTo>
                  <a:lnTo>
                    <a:pt x="129" y="316"/>
                  </a:lnTo>
                  <a:lnTo>
                    <a:pt x="364" y="267"/>
                  </a:lnTo>
                  <a:lnTo>
                    <a:pt x="544" y="224"/>
                  </a:lnTo>
                  <a:lnTo>
                    <a:pt x="544" y="190"/>
                  </a:lnTo>
                  <a:lnTo>
                    <a:pt x="524" y="179"/>
                  </a:lnTo>
                  <a:lnTo>
                    <a:pt x="508" y="196"/>
                  </a:lnTo>
                  <a:lnTo>
                    <a:pt x="499" y="150"/>
                  </a:lnTo>
                  <a:lnTo>
                    <a:pt x="508" y="109"/>
                  </a:lnTo>
                  <a:lnTo>
                    <a:pt x="441" y="79"/>
                  </a:lnTo>
                  <a:lnTo>
                    <a:pt x="395" y="87"/>
                  </a:lnTo>
                  <a:lnTo>
                    <a:pt x="394" y="24"/>
                  </a:lnTo>
                  <a:lnTo>
                    <a:pt x="346" y="0"/>
                  </a:lnTo>
                  <a:lnTo>
                    <a:pt x="311" y="14"/>
                  </a:lnTo>
                  <a:lnTo>
                    <a:pt x="287" y="74"/>
                  </a:lnTo>
                  <a:lnTo>
                    <a:pt x="245" y="97"/>
                  </a:lnTo>
                  <a:lnTo>
                    <a:pt x="228" y="191"/>
                  </a:lnTo>
                  <a:lnTo>
                    <a:pt x="159" y="237"/>
                  </a:lnTo>
                  <a:lnTo>
                    <a:pt x="104" y="255"/>
                  </a:lnTo>
                  <a:lnTo>
                    <a:pt x="90" y="237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4008" y="1685"/>
              <a:ext cx="350" cy="373"/>
            </a:xfrm>
            <a:custGeom>
              <a:avLst/>
              <a:gdLst>
                <a:gd name="T0" fmla="*/ 100 w 308"/>
                <a:gd name="T1" fmla="*/ 632 h 322"/>
                <a:gd name="T2" fmla="*/ 23 w 308"/>
                <a:gd name="T3" fmla="*/ 610 h 322"/>
                <a:gd name="T4" fmla="*/ 0 w 308"/>
                <a:gd name="T5" fmla="*/ 798 h 322"/>
                <a:gd name="T6" fmla="*/ 23 w 308"/>
                <a:gd name="T7" fmla="*/ 1002 h 322"/>
                <a:gd name="T8" fmla="*/ 168 w 308"/>
                <a:gd name="T9" fmla="*/ 1144 h 322"/>
                <a:gd name="T10" fmla="*/ 205 w 308"/>
                <a:gd name="T11" fmla="*/ 1208 h 322"/>
                <a:gd name="T12" fmla="*/ 378 w 308"/>
                <a:gd name="T13" fmla="*/ 1144 h 322"/>
                <a:gd name="T14" fmla="*/ 589 w 308"/>
                <a:gd name="T15" fmla="*/ 975 h 322"/>
                <a:gd name="T16" fmla="*/ 652 w 308"/>
                <a:gd name="T17" fmla="*/ 621 h 322"/>
                <a:gd name="T18" fmla="*/ 793 w 308"/>
                <a:gd name="T19" fmla="*/ 531 h 322"/>
                <a:gd name="T20" fmla="*/ 864 w 308"/>
                <a:gd name="T21" fmla="*/ 312 h 322"/>
                <a:gd name="T22" fmla="*/ 975 w 308"/>
                <a:gd name="T23" fmla="*/ 251 h 322"/>
                <a:gd name="T24" fmla="*/ 833 w 308"/>
                <a:gd name="T25" fmla="*/ 224 h 322"/>
                <a:gd name="T26" fmla="*/ 588 w 308"/>
                <a:gd name="T27" fmla="*/ 382 h 322"/>
                <a:gd name="T28" fmla="*/ 551 w 308"/>
                <a:gd name="T29" fmla="*/ 227 h 322"/>
                <a:gd name="T30" fmla="*/ 342 w 308"/>
                <a:gd name="T31" fmla="*/ 242 h 322"/>
                <a:gd name="T32" fmla="*/ 286 w 308"/>
                <a:gd name="T33" fmla="*/ 0 h 322"/>
                <a:gd name="T34" fmla="*/ 234 w 308"/>
                <a:gd name="T35" fmla="*/ 66 h 322"/>
                <a:gd name="T36" fmla="*/ 249 w 308"/>
                <a:gd name="T37" fmla="*/ 409 h 322"/>
                <a:gd name="T38" fmla="*/ 158 w 308"/>
                <a:gd name="T39" fmla="*/ 443 h 322"/>
                <a:gd name="T40" fmla="*/ 100 w 308"/>
                <a:gd name="T41" fmla="*/ 632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8"/>
                <a:gd name="T64" fmla="*/ 0 h 322"/>
                <a:gd name="T65" fmla="*/ 308 w 308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8" h="322">
                  <a:moveTo>
                    <a:pt x="32" y="168"/>
                  </a:moveTo>
                  <a:lnTo>
                    <a:pt x="8" y="162"/>
                  </a:lnTo>
                  <a:lnTo>
                    <a:pt x="0" y="213"/>
                  </a:lnTo>
                  <a:lnTo>
                    <a:pt x="8" y="267"/>
                  </a:lnTo>
                  <a:lnTo>
                    <a:pt x="53" y="304"/>
                  </a:lnTo>
                  <a:lnTo>
                    <a:pt x="64" y="322"/>
                  </a:lnTo>
                  <a:lnTo>
                    <a:pt x="120" y="304"/>
                  </a:lnTo>
                  <a:lnTo>
                    <a:pt x="187" y="260"/>
                  </a:lnTo>
                  <a:lnTo>
                    <a:pt x="207" y="166"/>
                  </a:lnTo>
                  <a:lnTo>
                    <a:pt x="251" y="141"/>
                  </a:lnTo>
                  <a:lnTo>
                    <a:pt x="274" y="83"/>
                  </a:lnTo>
                  <a:lnTo>
                    <a:pt x="308" y="67"/>
                  </a:lnTo>
                  <a:lnTo>
                    <a:pt x="264" y="59"/>
                  </a:lnTo>
                  <a:lnTo>
                    <a:pt x="186" y="101"/>
                  </a:lnTo>
                  <a:lnTo>
                    <a:pt x="174" y="60"/>
                  </a:lnTo>
                  <a:lnTo>
                    <a:pt x="107" y="64"/>
                  </a:lnTo>
                  <a:lnTo>
                    <a:pt x="91" y="0"/>
                  </a:lnTo>
                  <a:lnTo>
                    <a:pt x="74" y="17"/>
                  </a:lnTo>
                  <a:lnTo>
                    <a:pt x="79" y="109"/>
                  </a:lnTo>
                  <a:lnTo>
                    <a:pt x="49" y="117"/>
                  </a:lnTo>
                  <a:lnTo>
                    <a:pt x="32" y="168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507" y="1691"/>
              <a:ext cx="99" cy="125"/>
            </a:xfrm>
            <a:custGeom>
              <a:avLst/>
              <a:gdLst>
                <a:gd name="T0" fmla="*/ 0 w 87"/>
                <a:gd name="T1" fmla="*/ 25 h 108"/>
                <a:gd name="T2" fmla="*/ 57 w 87"/>
                <a:gd name="T3" fmla="*/ 0 h 108"/>
                <a:gd name="T4" fmla="*/ 184 w 87"/>
                <a:gd name="T5" fmla="*/ 90 h 108"/>
                <a:gd name="T6" fmla="*/ 184 w 87"/>
                <a:gd name="T7" fmla="*/ 174 h 108"/>
                <a:gd name="T8" fmla="*/ 271 w 87"/>
                <a:gd name="T9" fmla="*/ 242 h 108"/>
                <a:gd name="T10" fmla="*/ 280 w 87"/>
                <a:gd name="T11" fmla="*/ 355 h 108"/>
                <a:gd name="T12" fmla="*/ 138 w 87"/>
                <a:gd name="T13" fmla="*/ 403 h 108"/>
                <a:gd name="T14" fmla="*/ 0 w 87"/>
                <a:gd name="T15" fmla="*/ 25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108"/>
                <a:gd name="T26" fmla="*/ 87 w 87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108">
                  <a:moveTo>
                    <a:pt x="0" y="7"/>
                  </a:moveTo>
                  <a:lnTo>
                    <a:pt x="18" y="0"/>
                  </a:lnTo>
                  <a:lnTo>
                    <a:pt x="58" y="24"/>
                  </a:lnTo>
                  <a:lnTo>
                    <a:pt x="58" y="47"/>
                  </a:lnTo>
                  <a:lnTo>
                    <a:pt x="85" y="65"/>
                  </a:lnTo>
                  <a:lnTo>
                    <a:pt x="87" y="96"/>
                  </a:lnTo>
                  <a:lnTo>
                    <a:pt x="42" y="10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087" y="1446"/>
              <a:ext cx="474" cy="317"/>
            </a:xfrm>
            <a:custGeom>
              <a:avLst/>
              <a:gdLst>
                <a:gd name="T0" fmla="*/ 122 w 417"/>
                <a:gd name="T1" fmla="*/ 147 h 274"/>
                <a:gd name="T2" fmla="*/ 0 w 417"/>
                <a:gd name="T3" fmla="*/ 285 h 274"/>
                <a:gd name="T4" fmla="*/ 66 w 417"/>
                <a:gd name="T5" fmla="*/ 777 h 274"/>
                <a:gd name="T6" fmla="*/ 122 w 417"/>
                <a:gd name="T7" fmla="*/ 1018 h 274"/>
                <a:gd name="T8" fmla="*/ 344 w 417"/>
                <a:gd name="T9" fmla="*/ 996 h 274"/>
                <a:gd name="T10" fmla="*/ 1181 w 417"/>
                <a:gd name="T11" fmla="*/ 812 h 274"/>
                <a:gd name="T12" fmla="*/ 1237 w 417"/>
                <a:gd name="T13" fmla="*/ 780 h 274"/>
                <a:gd name="T14" fmla="*/ 1322 w 417"/>
                <a:gd name="T15" fmla="*/ 552 h 274"/>
                <a:gd name="T16" fmla="*/ 1199 w 417"/>
                <a:gd name="T17" fmla="*/ 426 h 274"/>
                <a:gd name="T18" fmla="*/ 1266 w 417"/>
                <a:gd name="T19" fmla="*/ 137 h 274"/>
                <a:gd name="T20" fmla="*/ 1169 w 417"/>
                <a:gd name="T21" fmla="*/ 104 h 274"/>
                <a:gd name="T22" fmla="*/ 1169 w 417"/>
                <a:gd name="T23" fmla="*/ 29 h 274"/>
                <a:gd name="T24" fmla="*/ 1125 w 417"/>
                <a:gd name="T25" fmla="*/ 0 h 274"/>
                <a:gd name="T26" fmla="*/ 159 w 417"/>
                <a:gd name="T27" fmla="*/ 213 h 274"/>
                <a:gd name="T28" fmla="*/ 122 w 417"/>
                <a:gd name="T29" fmla="*/ 147 h 2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"/>
                <a:gd name="T46" fmla="*/ 0 h 274"/>
                <a:gd name="T47" fmla="*/ 417 w 417"/>
                <a:gd name="T48" fmla="*/ 274 h 2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" h="274">
                  <a:moveTo>
                    <a:pt x="38" y="40"/>
                  </a:moveTo>
                  <a:lnTo>
                    <a:pt x="0" y="76"/>
                  </a:lnTo>
                  <a:lnTo>
                    <a:pt x="21" y="209"/>
                  </a:lnTo>
                  <a:lnTo>
                    <a:pt x="38" y="274"/>
                  </a:lnTo>
                  <a:lnTo>
                    <a:pt x="109" y="269"/>
                  </a:lnTo>
                  <a:lnTo>
                    <a:pt x="372" y="219"/>
                  </a:lnTo>
                  <a:lnTo>
                    <a:pt x="391" y="211"/>
                  </a:lnTo>
                  <a:lnTo>
                    <a:pt x="417" y="149"/>
                  </a:lnTo>
                  <a:lnTo>
                    <a:pt x="378" y="115"/>
                  </a:lnTo>
                  <a:lnTo>
                    <a:pt x="399" y="36"/>
                  </a:lnTo>
                  <a:lnTo>
                    <a:pt x="369" y="28"/>
                  </a:lnTo>
                  <a:lnTo>
                    <a:pt x="369" y="8"/>
                  </a:lnTo>
                  <a:lnTo>
                    <a:pt x="355" y="0"/>
                  </a:lnTo>
                  <a:lnTo>
                    <a:pt x="50" y="5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517" y="1483"/>
              <a:ext cx="125" cy="252"/>
            </a:xfrm>
            <a:custGeom>
              <a:avLst/>
              <a:gdLst>
                <a:gd name="T0" fmla="*/ 60 w 110"/>
                <a:gd name="T1" fmla="*/ 1 h 218"/>
                <a:gd name="T2" fmla="*/ 143 w 110"/>
                <a:gd name="T3" fmla="*/ 0 h 218"/>
                <a:gd name="T4" fmla="*/ 309 w 110"/>
                <a:gd name="T5" fmla="*/ 121 h 218"/>
                <a:gd name="T6" fmla="*/ 286 w 110"/>
                <a:gd name="T7" fmla="*/ 216 h 218"/>
                <a:gd name="T8" fmla="*/ 344 w 110"/>
                <a:gd name="T9" fmla="*/ 280 h 218"/>
                <a:gd name="T10" fmla="*/ 347 w 110"/>
                <a:gd name="T11" fmla="*/ 660 h 218"/>
                <a:gd name="T12" fmla="*/ 291 w 110"/>
                <a:gd name="T13" fmla="*/ 802 h 218"/>
                <a:gd name="T14" fmla="*/ 225 w 110"/>
                <a:gd name="T15" fmla="*/ 754 h 218"/>
                <a:gd name="T16" fmla="*/ 155 w 110"/>
                <a:gd name="T17" fmla="*/ 744 h 218"/>
                <a:gd name="T18" fmla="*/ 32 w 110"/>
                <a:gd name="T19" fmla="*/ 669 h 218"/>
                <a:gd name="T20" fmla="*/ 123 w 110"/>
                <a:gd name="T21" fmla="*/ 428 h 218"/>
                <a:gd name="T22" fmla="*/ 0 w 110"/>
                <a:gd name="T23" fmla="*/ 306 h 218"/>
                <a:gd name="T24" fmla="*/ 60 w 110"/>
                <a:gd name="T25" fmla="*/ 1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218"/>
                <a:gd name="T41" fmla="*/ 110 w 110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218">
                  <a:moveTo>
                    <a:pt x="19" y="1"/>
                  </a:moveTo>
                  <a:lnTo>
                    <a:pt x="46" y="0"/>
                  </a:lnTo>
                  <a:lnTo>
                    <a:pt x="98" y="33"/>
                  </a:lnTo>
                  <a:lnTo>
                    <a:pt x="91" y="59"/>
                  </a:lnTo>
                  <a:lnTo>
                    <a:pt x="109" y="76"/>
                  </a:lnTo>
                  <a:lnTo>
                    <a:pt x="110" y="179"/>
                  </a:lnTo>
                  <a:lnTo>
                    <a:pt x="92" y="218"/>
                  </a:lnTo>
                  <a:lnTo>
                    <a:pt x="71" y="204"/>
                  </a:lnTo>
                  <a:lnTo>
                    <a:pt x="48" y="202"/>
                  </a:lnTo>
                  <a:lnTo>
                    <a:pt x="10" y="181"/>
                  </a:lnTo>
                  <a:lnTo>
                    <a:pt x="39" y="117"/>
                  </a:lnTo>
                  <a:lnTo>
                    <a:pt x="0" y="8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4126" y="1088"/>
              <a:ext cx="527" cy="435"/>
            </a:xfrm>
            <a:custGeom>
              <a:avLst/>
              <a:gdLst>
                <a:gd name="T0" fmla="*/ 53 w 463"/>
                <a:gd name="T1" fmla="*/ 391 h 376"/>
                <a:gd name="T2" fmla="*/ 116 w 463"/>
                <a:gd name="T3" fmla="*/ 356 h 376"/>
                <a:gd name="T4" fmla="*/ 205 w 463"/>
                <a:gd name="T5" fmla="*/ 348 h 376"/>
                <a:gd name="T6" fmla="*/ 225 w 463"/>
                <a:gd name="T7" fmla="*/ 317 h 376"/>
                <a:gd name="T8" fmla="*/ 256 w 463"/>
                <a:gd name="T9" fmla="*/ 314 h 376"/>
                <a:gd name="T10" fmla="*/ 274 w 463"/>
                <a:gd name="T11" fmla="*/ 280 h 376"/>
                <a:gd name="T12" fmla="*/ 303 w 463"/>
                <a:gd name="T13" fmla="*/ 267 h 376"/>
                <a:gd name="T14" fmla="*/ 290 w 463"/>
                <a:gd name="T15" fmla="*/ 207 h 376"/>
                <a:gd name="T16" fmla="*/ 273 w 463"/>
                <a:gd name="T17" fmla="*/ 190 h 376"/>
                <a:gd name="T18" fmla="*/ 310 w 463"/>
                <a:gd name="T19" fmla="*/ 142 h 376"/>
                <a:gd name="T20" fmla="*/ 334 w 463"/>
                <a:gd name="T21" fmla="*/ 142 h 376"/>
                <a:gd name="T22" fmla="*/ 413 w 463"/>
                <a:gd name="T23" fmla="*/ 39 h 376"/>
                <a:gd name="T24" fmla="*/ 534 w 463"/>
                <a:gd name="T25" fmla="*/ 0 h 376"/>
                <a:gd name="T26" fmla="*/ 547 w 463"/>
                <a:gd name="T27" fmla="*/ 97 h 376"/>
                <a:gd name="T28" fmla="*/ 554 w 463"/>
                <a:gd name="T29" fmla="*/ 93 h 376"/>
                <a:gd name="T30" fmla="*/ 583 w 463"/>
                <a:gd name="T31" fmla="*/ 128 h 376"/>
                <a:gd name="T32" fmla="*/ 585 w 463"/>
                <a:gd name="T33" fmla="*/ 228 h 376"/>
                <a:gd name="T34" fmla="*/ 621 w 463"/>
                <a:gd name="T35" fmla="*/ 309 h 376"/>
                <a:gd name="T36" fmla="*/ 636 w 463"/>
                <a:gd name="T37" fmla="*/ 415 h 376"/>
                <a:gd name="T38" fmla="*/ 640 w 463"/>
                <a:gd name="T39" fmla="*/ 507 h 376"/>
                <a:gd name="T40" fmla="*/ 683 w 463"/>
                <a:gd name="T41" fmla="*/ 537 h 376"/>
                <a:gd name="T42" fmla="*/ 650 w 463"/>
                <a:gd name="T43" fmla="*/ 582 h 376"/>
                <a:gd name="T44" fmla="*/ 573 w 463"/>
                <a:gd name="T45" fmla="*/ 530 h 376"/>
                <a:gd name="T46" fmla="*/ 532 w 463"/>
                <a:gd name="T47" fmla="*/ 534 h 376"/>
                <a:gd name="T48" fmla="*/ 489 w 463"/>
                <a:gd name="T49" fmla="*/ 522 h 376"/>
                <a:gd name="T50" fmla="*/ 493 w 463"/>
                <a:gd name="T51" fmla="*/ 492 h 376"/>
                <a:gd name="T52" fmla="*/ 467 w 463"/>
                <a:gd name="T53" fmla="*/ 480 h 376"/>
                <a:gd name="T54" fmla="*/ 20 w 463"/>
                <a:gd name="T55" fmla="*/ 570 h 376"/>
                <a:gd name="T56" fmla="*/ 0 w 463"/>
                <a:gd name="T57" fmla="*/ 544 h 376"/>
                <a:gd name="T58" fmla="*/ 67 w 463"/>
                <a:gd name="T59" fmla="*/ 441 h 376"/>
                <a:gd name="T60" fmla="*/ 53 w 463"/>
                <a:gd name="T61" fmla="*/ 391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3"/>
                <a:gd name="T94" fmla="*/ 0 h 376"/>
                <a:gd name="T95" fmla="*/ 463 w 463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3" h="376">
                  <a:moveTo>
                    <a:pt x="36" y="252"/>
                  </a:moveTo>
                  <a:lnTo>
                    <a:pt x="79" y="230"/>
                  </a:lnTo>
                  <a:lnTo>
                    <a:pt x="139" y="225"/>
                  </a:lnTo>
                  <a:lnTo>
                    <a:pt x="153" y="205"/>
                  </a:lnTo>
                  <a:lnTo>
                    <a:pt x="174" y="202"/>
                  </a:lnTo>
                  <a:lnTo>
                    <a:pt x="186" y="181"/>
                  </a:lnTo>
                  <a:lnTo>
                    <a:pt x="206" y="173"/>
                  </a:lnTo>
                  <a:lnTo>
                    <a:pt x="197" y="134"/>
                  </a:lnTo>
                  <a:lnTo>
                    <a:pt x="185" y="123"/>
                  </a:lnTo>
                  <a:lnTo>
                    <a:pt x="210" y="92"/>
                  </a:lnTo>
                  <a:lnTo>
                    <a:pt x="226" y="92"/>
                  </a:lnTo>
                  <a:lnTo>
                    <a:pt x="280" y="25"/>
                  </a:lnTo>
                  <a:lnTo>
                    <a:pt x="362" y="0"/>
                  </a:lnTo>
                  <a:lnTo>
                    <a:pt x="372" y="63"/>
                  </a:lnTo>
                  <a:lnTo>
                    <a:pt x="376" y="60"/>
                  </a:lnTo>
                  <a:lnTo>
                    <a:pt x="395" y="83"/>
                  </a:lnTo>
                  <a:lnTo>
                    <a:pt x="397" y="147"/>
                  </a:lnTo>
                  <a:lnTo>
                    <a:pt x="422" y="200"/>
                  </a:lnTo>
                  <a:lnTo>
                    <a:pt x="431" y="268"/>
                  </a:lnTo>
                  <a:lnTo>
                    <a:pt x="434" y="328"/>
                  </a:lnTo>
                  <a:lnTo>
                    <a:pt x="463" y="347"/>
                  </a:lnTo>
                  <a:lnTo>
                    <a:pt x="441" y="376"/>
                  </a:lnTo>
                  <a:lnTo>
                    <a:pt x="388" y="342"/>
                  </a:lnTo>
                  <a:lnTo>
                    <a:pt x="360" y="345"/>
                  </a:lnTo>
                  <a:lnTo>
                    <a:pt x="332" y="337"/>
                  </a:lnTo>
                  <a:lnTo>
                    <a:pt x="334" y="317"/>
                  </a:lnTo>
                  <a:lnTo>
                    <a:pt x="316" y="310"/>
                  </a:lnTo>
                  <a:lnTo>
                    <a:pt x="14" y="368"/>
                  </a:lnTo>
                  <a:lnTo>
                    <a:pt x="0" y="351"/>
                  </a:lnTo>
                  <a:lnTo>
                    <a:pt x="46" y="284"/>
                  </a:lnTo>
                  <a:lnTo>
                    <a:pt x="36" y="252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4536" y="1063"/>
              <a:ext cx="139" cy="262"/>
            </a:xfrm>
            <a:custGeom>
              <a:avLst/>
              <a:gdLst>
                <a:gd name="T0" fmla="*/ 0 w 122"/>
                <a:gd name="T1" fmla="*/ 89 h 226"/>
                <a:gd name="T2" fmla="*/ 287 w 122"/>
                <a:gd name="T3" fmla="*/ 0 h 226"/>
                <a:gd name="T4" fmla="*/ 394 w 122"/>
                <a:gd name="T5" fmla="*/ 231 h 226"/>
                <a:gd name="T6" fmla="*/ 342 w 122"/>
                <a:gd name="T7" fmla="*/ 288 h 226"/>
                <a:gd name="T8" fmla="*/ 362 w 122"/>
                <a:gd name="T9" fmla="*/ 812 h 226"/>
                <a:gd name="T10" fmla="*/ 193 w 122"/>
                <a:gd name="T11" fmla="*/ 853 h 226"/>
                <a:gd name="T12" fmla="*/ 113 w 122"/>
                <a:gd name="T13" fmla="*/ 639 h 226"/>
                <a:gd name="T14" fmla="*/ 109 w 122"/>
                <a:gd name="T15" fmla="*/ 385 h 226"/>
                <a:gd name="T16" fmla="*/ 40 w 122"/>
                <a:gd name="T17" fmla="*/ 314 h 226"/>
                <a:gd name="T18" fmla="*/ 0 w 122"/>
                <a:gd name="T19" fmla="*/ 89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226"/>
                <a:gd name="T32" fmla="*/ 122 w 122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226">
                  <a:moveTo>
                    <a:pt x="0" y="23"/>
                  </a:moveTo>
                  <a:lnTo>
                    <a:pt x="89" y="0"/>
                  </a:lnTo>
                  <a:lnTo>
                    <a:pt x="122" y="61"/>
                  </a:lnTo>
                  <a:lnTo>
                    <a:pt x="105" y="77"/>
                  </a:lnTo>
                  <a:lnTo>
                    <a:pt x="112" y="214"/>
                  </a:lnTo>
                  <a:lnTo>
                    <a:pt x="60" y="226"/>
                  </a:lnTo>
                  <a:lnTo>
                    <a:pt x="35" y="169"/>
                  </a:lnTo>
                  <a:lnTo>
                    <a:pt x="34" y="102"/>
                  </a:lnTo>
                  <a:lnTo>
                    <a:pt x="12" y="8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603" y="1267"/>
              <a:ext cx="297" cy="138"/>
            </a:xfrm>
            <a:custGeom>
              <a:avLst/>
              <a:gdLst>
                <a:gd name="T0" fmla="*/ 0 w 261"/>
                <a:gd name="T1" fmla="*/ 182 h 119"/>
                <a:gd name="T2" fmla="*/ 426 w 261"/>
                <a:gd name="T3" fmla="*/ 57 h 119"/>
                <a:gd name="T4" fmla="*/ 477 w 261"/>
                <a:gd name="T5" fmla="*/ 65 h 119"/>
                <a:gd name="T6" fmla="*/ 531 w 261"/>
                <a:gd name="T7" fmla="*/ 0 h 119"/>
                <a:gd name="T8" fmla="*/ 570 w 261"/>
                <a:gd name="T9" fmla="*/ 30 h 119"/>
                <a:gd name="T10" fmla="*/ 515 w 261"/>
                <a:gd name="T11" fmla="*/ 160 h 119"/>
                <a:gd name="T12" fmla="*/ 609 w 261"/>
                <a:gd name="T13" fmla="*/ 148 h 119"/>
                <a:gd name="T14" fmla="*/ 659 w 261"/>
                <a:gd name="T15" fmla="*/ 250 h 119"/>
                <a:gd name="T16" fmla="*/ 717 w 261"/>
                <a:gd name="T17" fmla="*/ 261 h 119"/>
                <a:gd name="T18" fmla="*/ 758 w 261"/>
                <a:gd name="T19" fmla="*/ 246 h 119"/>
                <a:gd name="T20" fmla="*/ 758 w 261"/>
                <a:gd name="T21" fmla="*/ 188 h 119"/>
                <a:gd name="T22" fmla="*/ 691 w 261"/>
                <a:gd name="T23" fmla="*/ 121 h 119"/>
                <a:gd name="T24" fmla="*/ 741 w 261"/>
                <a:gd name="T25" fmla="*/ 117 h 119"/>
                <a:gd name="T26" fmla="*/ 835 w 261"/>
                <a:gd name="T27" fmla="*/ 263 h 119"/>
                <a:gd name="T28" fmla="*/ 745 w 261"/>
                <a:gd name="T29" fmla="*/ 354 h 119"/>
                <a:gd name="T30" fmla="*/ 647 w 261"/>
                <a:gd name="T31" fmla="*/ 311 h 119"/>
                <a:gd name="T32" fmla="*/ 584 w 261"/>
                <a:gd name="T33" fmla="*/ 422 h 119"/>
                <a:gd name="T34" fmla="*/ 453 w 261"/>
                <a:gd name="T35" fmla="*/ 311 h 119"/>
                <a:gd name="T36" fmla="*/ 36 w 261"/>
                <a:gd name="T37" fmla="*/ 452 h 119"/>
                <a:gd name="T38" fmla="*/ 0 w 261"/>
                <a:gd name="T39" fmla="*/ 182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119"/>
                <a:gd name="T62" fmla="*/ 261 w 26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119">
                  <a:moveTo>
                    <a:pt x="0" y="47"/>
                  </a:moveTo>
                  <a:lnTo>
                    <a:pt x="133" y="15"/>
                  </a:lnTo>
                  <a:lnTo>
                    <a:pt x="149" y="16"/>
                  </a:lnTo>
                  <a:lnTo>
                    <a:pt x="165" y="0"/>
                  </a:lnTo>
                  <a:lnTo>
                    <a:pt x="178" y="8"/>
                  </a:lnTo>
                  <a:lnTo>
                    <a:pt x="162" y="42"/>
                  </a:lnTo>
                  <a:lnTo>
                    <a:pt x="190" y="40"/>
                  </a:lnTo>
                  <a:lnTo>
                    <a:pt x="206" y="66"/>
                  </a:lnTo>
                  <a:lnTo>
                    <a:pt x="224" y="68"/>
                  </a:lnTo>
                  <a:lnTo>
                    <a:pt x="237" y="65"/>
                  </a:lnTo>
                  <a:lnTo>
                    <a:pt x="237" y="50"/>
                  </a:lnTo>
                  <a:lnTo>
                    <a:pt x="215" y="32"/>
                  </a:lnTo>
                  <a:lnTo>
                    <a:pt x="232" y="30"/>
                  </a:lnTo>
                  <a:lnTo>
                    <a:pt x="261" y="70"/>
                  </a:lnTo>
                  <a:lnTo>
                    <a:pt x="233" y="94"/>
                  </a:lnTo>
                  <a:lnTo>
                    <a:pt x="202" y="82"/>
                  </a:lnTo>
                  <a:lnTo>
                    <a:pt x="182" y="111"/>
                  </a:lnTo>
                  <a:lnTo>
                    <a:pt x="142" y="82"/>
                  </a:lnTo>
                  <a:lnTo>
                    <a:pt x="11" y="119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661" y="1344"/>
              <a:ext cx="155" cy="121"/>
            </a:xfrm>
            <a:custGeom>
              <a:avLst/>
              <a:gdLst>
                <a:gd name="T0" fmla="*/ 0 w 136"/>
                <a:gd name="T1" fmla="*/ 41 h 104"/>
                <a:gd name="T2" fmla="*/ 155 w 136"/>
                <a:gd name="T3" fmla="*/ 0 h 104"/>
                <a:gd name="T4" fmla="*/ 202 w 136"/>
                <a:gd name="T5" fmla="*/ 74 h 104"/>
                <a:gd name="T6" fmla="*/ 174 w 136"/>
                <a:gd name="T7" fmla="*/ 107 h 104"/>
                <a:gd name="T8" fmla="*/ 127 w 136"/>
                <a:gd name="T9" fmla="*/ 94 h 104"/>
                <a:gd name="T10" fmla="*/ 49 w 136"/>
                <a:gd name="T11" fmla="*/ 164 h 104"/>
                <a:gd name="T12" fmla="*/ 9 w 136"/>
                <a:gd name="T13" fmla="*/ 127 h 104"/>
                <a:gd name="T14" fmla="*/ 0 w 136"/>
                <a:gd name="T15" fmla="*/ 4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4"/>
                <a:gd name="T26" fmla="*/ 136 w 136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4">
                  <a:moveTo>
                    <a:pt x="0" y="26"/>
                  </a:moveTo>
                  <a:lnTo>
                    <a:pt x="104" y="0"/>
                  </a:lnTo>
                  <a:lnTo>
                    <a:pt x="136" y="47"/>
                  </a:lnTo>
                  <a:lnTo>
                    <a:pt x="118" y="68"/>
                  </a:lnTo>
                  <a:lnTo>
                    <a:pt x="85" y="60"/>
                  </a:lnTo>
                  <a:lnTo>
                    <a:pt x="33" y="104"/>
                  </a:lnTo>
                  <a:lnTo>
                    <a:pt x="6" y="81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4639" y="1454"/>
              <a:ext cx="153" cy="92"/>
            </a:xfrm>
            <a:custGeom>
              <a:avLst/>
              <a:gdLst>
                <a:gd name="T0" fmla="*/ 0 w 134"/>
                <a:gd name="T1" fmla="*/ 90 h 80"/>
                <a:gd name="T2" fmla="*/ 82 w 134"/>
                <a:gd name="T3" fmla="*/ 51 h 80"/>
                <a:gd name="T4" fmla="*/ 162 w 134"/>
                <a:gd name="T5" fmla="*/ 0 h 80"/>
                <a:gd name="T6" fmla="*/ 176 w 134"/>
                <a:gd name="T7" fmla="*/ 1 h 80"/>
                <a:gd name="T8" fmla="*/ 200 w 134"/>
                <a:gd name="T9" fmla="*/ 2 h 80"/>
                <a:gd name="T10" fmla="*/ 120 w 134"/>
                <a:gd name="T11" fmla="*/ 68 h 80"/>
                <a:gd name="T12" fmla="*/ 24 w 134"/>
                <a:gd name="T13" fmla="*/ 122 h 80"/>
                <a:gd name="T14" fmla="*/ 0 w 134"/>
                <a:gd name="T15" fmla="*/ 9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80"/>
                <a:gd name="T26" fmla="*/ 134 w 134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80">
                  <a:moveTo>
                    <a:pt x="0" y="59"/>
                  </a:moveTo>
                  <a:lnTo>
                    <a:pt x="55" y="33"/>
                  </a:lnTo>
                  <a:lnTo>
                    <a:pt x="109" y="0"/>
                  </a:lnTo>
                  <a:lnTo>
                    <a:pt x="118" y="1"/>
                  </a:lnTo>
                  <a:lnTo>
                    <a:pt x="134" y="2"/>
                  </a:lnTo>
                  <a:lnTo>
                    <a:pt x="81" y="44"/>
                  </a:lnTo>
                  <a:lnTo>
                    <a:pt x="16" y="8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4637" y="1012"/>
              <a:ext cx="164" cy="297"/>
            </a:xfrm>
            <a:custGeom>
              <a:avLst/>
              <a:gdLst>
                <a:gd name="T0" fmla="*/ 99 w 144"/>
                <a:gd name="T1" fmla="*/ 0 h 256"/>
                <a:gd name="T2" fmla="*/ 0 w 144"/>
                <a:gd name="T3" fmla="*/ 169 h 256"/>
                <a:gd name="T4" fmla="*/ 108 w 144"/>
                <a:gd name="T5" fmla="*/ 396 h 256"/>
                <a:gd name="T6" fmla="*/ 46 w 144"/>
                <a:gd name="T7" fmla="*/ 456 h 256"/>
                <a:gd name="T8" fmla="*/ 67 w 144"/>
                <a:gd name="T9" fmla="*/ 975 h 256"/>
                <a:gd name="T10" fmla="*/ 328 w 144"/>
                <a:gd name="T11" fmla="*/ 900 h 256"/>
                <a:gd name="T12" fmla="*/ 395 w 144"/>
                <a:gd name="T13" fmla="*/ 900 h 256"/>
                <a:gd name="T14" fmla="*/ 436 w 144"/>
                <a:gd name="T15" fmla="*/ 840 h 256"/>
                <a:gd name="T16" fmla="*/ 436 w 144"/>
                <a:gd name="T17" fmla="*/ 745 h 256"/>
                <a:gd name="T18" fmla="*/ 466 w 144"/>
                <a:gd name="T19" fmla="*/ 690 h 256"/>
                <a:gd name="T20" fmla="*/ 319 w 144"/>
                <a:gd name="T21" fmla="*/ 614 h 256"/>
                <a:gd name="T22" fmla="*/ 132 w 144"/>
                <a:gd name="T23" fmla="*/ 48 h 256"/>
                <a:gd name="T24" fmla="*/ 99 w 144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256"/>
                <a:gd name="T41" fmla="*/ 144 w 144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256">
                  <a:moveTo>
                    <a:pt x="31" y="0"/>
                  </a:moveTo>
                  <a:lnTo>
                    <a:pt x="0" y="45"/>
                  </a:lnTo>
                  <a:lnTo>
                    <a:pt x="33" y="104"/>
                  </a:lnTo>
                  <a:lnTo>
                    <a:pt x="14" y="120"/>
                  </a:lnTo>
                  <a:lnTo>
                    <a:pt x="21" y="256"/>
                  </a:lnTo>
                  <a:lnTo>
                    <a:pt x="102" y="236"/>
                  </a:lnTo>
                  <a:lnTo>
                    <a:pt x="123" y="236"/>
                  </a:lnTo>
                  <a:lnTo>
                    <a:pt x="135" y="221"/>
                  </a:lnTo>
                  <a:lnTo>
                    <a:pt x="135" y="196"/>
                  </a:lnTo>
                  <a:lnTo>
                    <a:pt x="144" y="181"/>
                  </a:lnTo>
                  <a:lnTo>
                    <a:pt x="99" y="161"/>
                  </a:lnTo>
                  <a:lnTo>
                    <a:pt x="4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732" y="1360"/>
              <a:ext cx="78" cy="66"/>
            </a:xfrm>
            <a:custGeom>
              <a:avLst/>
              <a:gdLst>
                <a:gd name="T0" fmla="*/ 0 w 69"/>
                <a:gd name="T1" fmla="*/ 39 h 57"/>
                <a:gd name="T2" fmla="*/ 87 w 69"/>
                <a:gd name="T3" fmla="*/ 0 h 57"/>
                <a:gd name="T4" fmla="*/ 208 w 69"/>
                <a:gd name="T5" fmla="*/ 108 h 57"/>
                <a:gd name="T6" fmla="*/ 184 w 69"/>
                <a:gd name="T7" fmla="*/ 139 h 57"/>
                <a:gd name="T8" fmla="*/ 124 w 69"/>
                <a:gd name="T9" fmla="*/ 139 h 57"/>
                <a:gd name="T10" fmla="*/ 97 w 69"/>
                <a:gd name="T11" fmla="*/ 213 h 57"/>
                <a:gd name="T12" fmla="*/ 0 w 69"/>
                <a:gd name="T13" fmla="*/ 3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7"/>
                <a:gd name="T23" fmla="*/ 69 w 6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7">
                  <a:moveTo>
                    <a:pt x="0" y="10"/>
                  </a:moveTo>
                  <a:lnTo>
                    <a:pt x="29" y="0"/>
                  </a:lnTo>
                  <a:lnTo>
                    <a:pt x="69" y="29"/>
                  </a:lnTo>
                  <a:lnTo>
                    <a:pt x="61" y="37"/>
                  </a:lnTo>
                  <a:lnTo>
                    <a:pt x="41" y="37"/>
                  </a:lnTo>
                  <a:lnTo>
                    <a:pt x="32" y="5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566" y="1860"/>
              <a:ext cx="42" cy="73"/>
            </a:xfrm>
            <a:custGeom>
              <a:avLst/>
              <a:gdLst>
                <a:gd name="T0" fmla="*/ 0 w 37"/>
                <a:gd name="T1" fmla="*/ 19 h 63"/>
                <a:gd name="T2" fmla="*/ 115 w 37"/>
                <a:gd name="T3" fmla="*/ 0 h 63"/>
                <a:gd name="T4" fmla="*/ 50 w 37"/>
                <a:gd name="T5" fmla="*/ 238 h 63"/>
                <a:gd name="T6" fmla="*/ 2 w 37"/>
                <a:gd name="T7" fmla="*/ 232 h 63"/>
                <a:gd name="T8" fmla="*/ 0 w 37"/>
                <a:gd name="T9" fmla="*/ 19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3"/>
                <a:gd name="T17" fmla="*/ 37 w 3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3">
                  <a:moveTo>
                    <a:pt x="0" y="5"/>
                  </a:moveTo>
                  <a:lnTo>
                    <a:pt x="37" y="0"/>
                  </a:lnTo>
                  <a:lnTo>
                    <a:pt x="16" y="63"/>
                  </a:lnTo>
                  <a:lnTo>
                    <a:pt x="2" y="6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7463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19200" y="3048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Vouchers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springe\AppData\Local\Microsoft\Windows\Temporary Internet Files\Content.Outlook\XX5PP17F\Map-of-Shame-Vote-Suppression-Legislation-by-State_issuebann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781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52780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15" descr="s-AMERICAN-CROSSROADS-GPS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3200400" cy="23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ac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667000"/>
            <a:ext cx="412557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5344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“Two conservative groups founded last year with the help of Republicans Karl Rove and Ed Gillespie have set a goal of raising</a:t>
            </a:r>
            <a:r>
              <a:rPr lang="en-US" sz="2000" b="1" dirty="0" smtClean="0"/>
              <a:t> $120 million </a:t>
            </a:r>
            <a:r>
              <a:rPr lang="en-US" sz="2000" dirty="0" smtClean="0"/>
              <a:t>in the effort to defeat President Barack Obama, win a GOP majority in the Senate and protect the party's grip on the House in the 2012 election.”</a:t>
            </a:r>
          </a:p>
          <a:p>
            <a:pPr eaLnBrk="1" hangingPunct="1">
              <a:buFontTx/>
              <a:buNone/>
            </a:pPr>
            <a:r>
              <a:rPr lang="en-US" sz="2000" b="1" dirty="0" smtClean="0"/>
              <a:t>   --</a:t>
            </a:r>
            <a:r>
              <a:rPr lang="en-US" sz="1600" b="1" dirty="0" smtClean="0"/>
              <a:t>WSJ, Mar 1, 2011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63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	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$100M STATE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BATTLES</a:t>
            </a:r>
          </a:p>
        </p:txBody>
      </p:sp>
      <p:sp>
        <p:nvSpPr>
          <p:cNvPr id="33798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99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01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3804" name="Picture 23" descr="6a00d8341e1d6b53ef0148c67d1e7d970c-32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67200"/>
            <a:ext cx="4956219" cy="10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1" descr="chamber-of-commerce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43800" cy="609600"/>
          </a:xfrm>
        </p:spPr>
        <p:txBody>
          <a:bodyPr/>
          <a:lstStyle/>
          <a:p>
            <a:pPr algn="ctr"/>
            <a:r>
              <a:rPr lang="en-US" sz="3200" dirty="0" smtClean="0"/>
              <a:t>Congressional Job Approval 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401931790"/>
              </p:ext>
            </p:extLst>
          </p:nvPr>
        </p:nvGraphicFramePr>
        <p:xfrm>
          <a:off x="304800" y="1600200"/>
          <a:ext cx="77724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37E074-6269-4B2F-BCBA-F5EDE4902B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6466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   	</a:t>
            </a:r>
            <a:r>
              <a:rPr lang="en-US" sz="3600" dirty="0" smtClean="0"/>
              <a:t>2012 U.S. Senate Races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Current Senate Lineup: 53-47 </a:t>
            </a:r>
          </a:p>
          <a:p>
            <a:r>
              <a:rPr lang="en-US" sz="2600" dirty="0" smtClean="0"/>
              <a:t>51 Democrats</a:t>
            </a:r>
          </a:p>
          <a:p>
            <a:r>
              <a:rPr lang="en-US" sz="2600" dirty="0" smtClean="0"/>
              <a:t>47 Republicans</a:t>
            </a:r>
          </a:p>
          <a:p>
            <a:r>
              <a:rPr lang="en-US" sz="2600" dirty="0" smtClean="0"/>
              <a:t>2 Independents (both caucus with Dems)</a:t>
            </a:r>
          </a:p>
          <a:p>
            <a:r>
              <a:rPr lang="en-US" sz="2600" dirty="0" smtClean="0"/>
              <a:t>23 Democratic seats up for election                    (vs. 10 Republican seats)</a:t>
            </a:r>
          </a:p>
          <a:p>
            <a:r>
              <a:rPr lang="en-US" sz="2600" dirty="0" smtClean="0"/>
              <a:t>7 Democratic seats are toss ups</a:t>
            </a:r>
          </a:p>
          <a:p>
            <a:r>
              <a:rPr lang="en-US" sz="2600" dirty="0" smtClean="0"/>
              <a:t>3 Republican seats are toss ups</a:t>
            </a:r>
          </a:p>
          <a:p>
            <a:r>
              <a:rPr lang="en-US" sz="2600" dirty="0" smtClean="0"/>
              <a:t>3 seats lean Democratic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6BA2D-3EB7-436F-954A-7B2C8F2F6F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T_9_Natl">
  <a:themeElements>
    <a:clrScheme name="AFT_9_Natl 13">
      <a:dk1>
        <a:srgbClr val="000000"/>
      </a:dk1>
      <a:lt1>
        <a:srgbClr val="FFFFFF"/>
      </a:lt1>
      <a:dk2>
        <a:srgbClr val="0047BA"/>
      </a:dk2>
      <a:lt2>
        <a:srgbClr val="808080"/>
      </a:lt2>
      <a:accent1>
        <a:srgbClr val="9EB0C9"/>
      </a:accent1>
      <a:accent2>
        <a:srgbClr val="002B5E"/>
      </a:accent2>
      <a:accent3>
        <a:srgbClr val="FFFFFF"/>
      </a:accent3>
      <a:accent4>
        <a:srgbClr val="000000"/>
      </a:accent4>
      <a:accent5>
        <a:srgbClr val="CCD4E1"/>
      </a:accent5>
      <a:accent6>
        <a:srgbClr val="002654"/>
      </a:accent6>
      <a:hlink>
        <a:srgbClr val="0047BA"/>
      </a:hlink>
      <a:folHlink>
        <a:srgbClr val="73B5E0"/>
      </a:folHlink>
    </a:clrScheme>
    <a:fontScheme name="AFT_9_Nat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FT_9_Na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T_9_Na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T_9_Na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T_9_Na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T_9_Na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T_9_Na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T_9_Natl 13">
        <a:dk1>
          <a:srgbClr val="000000"/>
        </a:dk1>
        <a:lt1>
          <a:srgbClr val="FFFFFF"/>
        </a:lt1>
        <a:dk2>
          <a:srgbClr val="0047BA"/>
        </a:dk2>
        <a:lt2>
          <a:srgbClr val="808080"/>
        </a:lt2>
        <a:accent1>
          <a:srgbClr val="9EB0C9"/>
        </a:accent1>
        <a:accent2>
          <a:srgbClr val="002B5E"/>
        </a:accent2>
        <a:accent3>
          <a:srgbClr val="FFFFFF"/>
        </a:accent3>
        <a:accent4>
          <a:srgbClr val="000000"/>
        </a:accent4>
        <a:accent5>
          <a:srgbClr val="CCD4E1"/>
        </a:accent5>
        <a:accent6>
          <a:srgbClr val="002654"/>
        </a:accent6>
        <a:hlink>
          <a:srgbClr val="0047BA"/>
        </a:hlink>
        <a:folHlink>
          <a:srgbClr val="73B5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AFT_9_Natl</Template>
  <TotalTime>2219</TotalTime>
  <Words>1384</Words>
  <Application>Microsoft Office PowerPoint</Application>
  <PresentationFormat>On-screen Show (4:3)</PresentationFormat>
  <Paragraphs>427</Paragraphs>
  <Slides>45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AFT_9_Natl</vt:lpstr>
      <vt:lpstr>Elections 2012:  What is at stake?</vt:lpstr>
      <vt:lpstr> What “they” have done  and are doing….</vt:lpstr>
      <vt:lpstr>Slide 3</vt:lpstr>
      <vt:lpstr>Slide 4</vt:lpstr>
      <vt:lpstr>Slide 5</vt:lpstr>
      <vt:lpstr>Slide 6</vt:lpstr>
      <vt:lpstr>Slide 7</vt:lpstr>
      <vt:lpstr>Congressional Job Approval </vt:lpstr>
      <vt:lpstr>    2012 U.S. Senate Races </vt:lpstr>
      <vt:lpstr>Senate Races to Watch </vt:lpstr>
      <vt:lpstr> Senate Races to Watch </vt:lpstr>
      <vt:lpstr>2012 Electoral Vote</vt:lpstr>
      <vt:lpstr>2012 Electoral Vote  </vt:lpstr>
      <vt:lpstr>2012 Governors</vt:lpstr>
      <vt:lpstr>2012 Governors</vt:lpstr>
      <vt:lpstr>2012 State Legislatures</vt:lpstr>
      <vt:lpstr>Slide 17</vt:lpstr>
      <vt:lpstr>Labor Ballot Measures</vt:lpstr>
      <vt:lpstr>What the Republican Presidential Candidates Are Saying</vt:lpstr>
      <vt:lpstr>Mitt Romney</vt:lpstr>
      <vt:lpstr>Rick Santorum</vt:lpstr>
      <vt:lpstr>Newt Gingrich</vt:lpstr>
      <vt:lpstr>Ron Paul</vt:lpstr>
      <vt:lpstr>What President Obama Is Saying</vt:lpstr>
      <vt:lpstr>President Obama</vt:lpstr>
      <vt:lpstr>President Obama</vt:lpstr>
      <vt:lpstr>AFT Obama Endorsement</vt:lpstr>
      <vt:lpstr>President Randi Weingarten on Obama Endorsement</vt:lpstr>
      <vt:lpstr>President Randi Weingarten on Obama Endorsement</vt:lpstr>
      <vt:lpstr>AFT Endorsement Process</vt:lpstr>
      <vt:lpstr>AFT Obama Endorsement </vt:lpstr>
      <vt:lpstr>Political Landscape in New Jersey   2012 and Beyond…</vt:lpstr>
      <vt:lpstr>Slide 33</vt:lpstr>
      <vt:lpstr>Slide 34</vt:lpstr>
      <vt:lpstr>Slide 35</vt:lpstr>
      <vt:lpstr>Slide 36</vt:lpstr>
      <vt:lpstr>Slide 37</vt:lpstr>
      <vt:lpstr>Slide 38</vt:lpstr>
      <vt:lpstr>Congressional Races</vt:lpstr>
      <vt:lpstr>Congressional Races Cont… </vt:lpstr>
      <vt:lpstr>   Congressional Race      </vt:lpstr>
      <vt:lpstr>Can you imagine this…</vt:lpstr>
      <vt:lpstr>Slide 43</vt:lpstr>
      <vt:lpstr>AFT by the Numbers...</vt:lpstr>
      <vt:lpstr>Slide 45</vt:lpstr>
    </vt:vector>
  </TitlesOfParts>
  <Company>American Federation of Teachers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shuff</dc:creator>
  <cp:lastModifiedBy>SAOberman</cp:lastModifiedBy>
  <cp:revision>260</cp:revision>
  <dcterms:created xsi:type="dcterms:W3CDTF">2007-05-21T16:25:15Z</dcterms:created>
  <dcterms:modified xsi:type="dcterms:W3CDTF">2012-04-20T04:30:08Z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-1667638220</vt:i4>
  </property>
  <property fmtid="{D5CDD505-2E9C-101B-9397-08002B2CF9AE}" pid="3" name="_NewReviewCycle">
    <vt:lpwstr/>
  </property>
  <property fmtid="{D5CDD505-2E9C-101B-9397-08002B2CF9AE}" pid="4" name="_EmailSubject">
    <vt:lpwstr>New Jersey Presentation</vt:lpwstr>
  </property>
  <property fmtid="{D5CDD505-2E9C-101B-9397-08002B2CF9AE}" pid="5" name="_AuthorEmail">
    <vt:lpwstr>cmatting@aft.org</vt:lpwstr>
  </property>
  <property fmtid="{D5CDD505-2E9C-101B-9397-08002B2CF9AE}" pid="6" name="_AuthorEmailDisplayName">
    <vt:lpwstr>Christopher Mattingly, Political</vt:lpwstr>
  </property>
  <property fmtid="{D5CDD505-2E9C-101B-9397-08002B2CF9AE}" pid="7" name="_PreviousAdHocReviewCycleID">
    <vt:i4>1821804306</vt:i4>
  </property>
</Properties>
</file>